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handoutMasterIdLst>
    <p:handoutMasterId r:id="rId17"/>
  </p:handoutMasterIdLst>
  <p:sldIdLst>
    <p:sldId id="573" r:id="rId2"/>
    <p:sldId id="530" r:id="rId3"/>
    <p:sldId id="574" r:id="rId4"/>
    <p:sldId id="575" r:id="rId5"/>
    <p:sldId id="576" r:id="rId6"/>
    <p:sldId id="577" r:id="rId7"/>
    <p:sldId id="578" r:id="rId8"/>
    <p:sldId id="579" r:id="rId9"/>
    <p:sldId id="580" r:id="rId10"/>
    <p:sldId id="581" r:id="rId11"/>
    <p:sldId id="582" r:id="rId12"/>
    <p:sldId id="583" r:id="rId13"/>
    <p:sldId id="584" r:id="rId14"/>
    <p:sldId id="540" r:id="rId15"/>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2" pos="6648" userDrawn="1">
          <p15:clr>
            <a:srgbClr val="A4A3A4"/>
          </p15:clr>
        </p15:guide>
        <p15:guide id="3" orient="horz" pos="44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A1BB96-F0DB-E776-715F-145A6DBFAF21}" name="Rachel Robison" initials="RR" userId="S::rachel-robison@pluralsight.com::d9fb7ea1-424b-417a-9c9a-b09d02e0c3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0000FF"/>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0"/>
      </p:ext>
    </p:extLst>
  </p:showPr>
  <p:clrMru>
    <a:srgbClr val="00A3FE"/>
    <a:srgbClr val="FFC941"/>
    <a:srgbClr val="000000"/>
    <a:srgbClr val="E1E8F0"/>
    <a:srgbClr val="585FA2"/>
    <a:srgbClr val="87ADF4"/>
    <a:srgbClr val="FF7100"/>
    <a:srgbClr val="FFC942"/>
    <a:srgbClr val="130F25"/>
    <a:srgbClr val="770E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3"/>
    <p:restoredTop sz="66947" autoAdjust="0"/>
  </p:normalViewPr>
  <p:slideViewPr>
    <p:cSldViewPr snapToGrid="0" snapToObjects="1">
      <p:cViewPr varScale="1">
        <p:scale>
          <a:sx n="67" d="100"/>
          <a:sy n="67" d="100"/>
        </p:scale>
        <p:origin x="1884" y="472"/>
      </p:cViewPr>
      <p:guideLst>
        <p:guide pos="6648"/>
        <p:guide orient="horz" pos="446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104" d="100"/>
          <a:sy n="104" d="100"/>
        </p:scale>
        <p:origin x="297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F9C7B6-768D-954F-BA9C-9122E2D6F6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B01915F-6815-D24D-8730-958EF22CD2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B0A394-DE4D-5742-BB9F-4F15EB604784}" type="datetimeFigureOut">
              <a:rPr lang="en-US" smtClean="0"/>
              <a:t>Thu, 8/14/2025</a:t>
            </a:fld>
            <a:endParaRPr lang="en-US"/>
          </a:p>
        </p:txBody>
      </p:sp>
      <p:sp>
        <p:nvSpPr>
          <p:cNvPr id="4" name="Footer Placeholder 3">
            <a:extLst>
              <a:ext uri="{FF2B5EF4-FFF2-40B4-BE49-F238E27FC236}">
                <a16:creationId xmlns:a16="http://schemas.microsoft.com/office/drawing/2014/main" id="{EDDD0B7F-A9EB-2F45-BF1A-2E9813999A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06AAC6D-38E8-B547-8A56-167358C0C2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DD28C9-F529-5047-B6FF-09EB9BDA32DB}" type="slidenum">
              <a:rPr lang="en-US" smtClean="0"/>
              <a:t>‹#›</a:t>
            </a:fld>
            <a:endParaRPr lang="en-US"/>
          </a:p>
        </p:txBody>
      </p:sp>
    </p:spTree>
    <p:extLst>
      <p:ext uri="{BB962C8B-B14F-4D97-AF65-F5344CB8AC3E}">
        <p14:creationId xmlns:p14="http://schemas.microsoft.com/office/powerpoint/2010/main" val="2222745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Thu, 8/14/2025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echcommunity.microsoft.com/blog/sqlserver/announcing-the-preview-of-copilot-in-sql-server-management-studio-ssms/4415267?utm_source=chatgpt.co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learn.microsoft.com/en-us/ssms/copilot/copilot-in-ssms-overview?utm_source=chatgpt.com" TargetMode="External"/><Relationship Id="rId4" Type="http://schemas.openxmlformats.org/officeDocument/2006/relationships/hyperlink" Target="https://techcommunity.microsoft.com/blog/sqlserver/announcing-sql-server-management-studio-ssms-21-preview-1-and-copilot-in-ssms/4286966?utm_source=chatgpt.co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data-studio/whats-happening-azure-data-studio?utm_source=chatgpt.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sql/database-engine/configure-windows/enable-or-disable-a-server-network-protocol?view=sql-server-ver17&amp;utm_source=chatgpt.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learn.microsoft.com/en-us/sql/database-engine/configure-windows/configure-a-server-to-listen-on-a-specific-tcp-port?view=sql-server-ver17&amp;utm_source=chatgpt.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a:t>
            </a:fld>
            <a:endParaRPr lang="en-US"/>
          </a:p>
        </p:txBody>
      </p:sp>
    </p:spTree>
    <p:extLst>
      <p:ext uri="{BB962C8B-B14F-4D97-AF65-F5344CB8AC3E}">
        <p14:creationId xmlns:p14="http://schemas.microsoft.com/office/powerpoint/2010/main" val="228869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Optional Component In SSMS 21</a:t>
            </a:r>
            <a:br>
              <a:rPr lang="en-US" dirty="0"/>
            </a:br>
            <a:r>
              <a:rPr lang="en-US" b="1" dirty="0"/>
              <a:t>Blurb:</a:t>
            </a:r>
            <a:r>
              <a:rPr lang="en-US" dirty="0"/>
              <a:t> “</a:t>
            </a:r>
            <a:r>
              <a:rPr lang="en-US" b="1" dirty="0"/>
              <a:t>Copilot in SSMS</a:t>
            </a:r>
            <a:r>
              <a:rPr lang="en-US" dirty="0"/>
              <a:t> is available as an </a:t>
            </a:r>
            <a:r>
              <a:rPr lang="en-US" b="1" dirty="0"/>
              <a:t>optional component</a:t>
            </a:r>
            <a:r>
              <a:rPr lang="en-US" dirty="0"/>
              <a:t> in </a:t>
            </a:r>
            <a:r>
              <a:rPr lang="en-US" b="1" dirty="0"/>
              <a:t>SSMS 21</a:t>
            </a:r>
            <a:r>
              <a:rPr lang="en-US" dirty="0"/>
              <a:t>—opt in if you want AI assistance inside SSMS.” </a:t>
            </a:r>
            <a:r>
              <a:rPr lang="en-US" dirty="0">
                <a:hlinkClick r:id="rId3"/>
              </a:rPr>
              <a:t>TECHCOMMUNITY.MICROSOFT.COM+1</a:t>
            </a:r>
            <a:endParaRPr lang="en-US" dirty="0"/>
          </a:p>
          <a:p>
            <a:endParaRPr lang="en-US" b="1" dirty="0"/>
          </a:p>
          <a:p>
            <a:r>
              <a:rPr lang="en-US" b="1" dirty="0"/>
              <a:t>Bullet:</a:t>
            </a:r>
            <a:r>
              <a:rPr lang="en-US" dirty="0"/>
              <a:t> Ask Natural-Language Questions About Your DB</a:t>
            </a:r>
            <a:br>
              <a:rPr lang="en-US" dirty="0"/>
            </a:br>
            <a:r>
              <a:rPr lang="en-US" b="1" dirty="0"/>
              <a:t>Blurb:</a:t>
            </a:r>
            <a:r>
              <a:rPr lang="en-US" dirty="0"/>
              <a:t> “Use plain English to get help writing, explaining, or fixing </a:t>
            </a:r>
            <a:r>
              <a:rPr lang="en-US" b="1" dirty="0"/>
              <a:t>T-SQL</a:t>
            </a:r>
            <a:r>
              <a:rPr lang="en-US" dirty="0"/>
              <a:t>; Copilot uses your connection and database context to draft answers.” </a:t>
            </a:r>
            <a:r>
              <a:rPr lang="en-US" dirty="0">
                <a:hlinkClick r:id="rId4"/>
              </a:rPr>
              <a:t>TECHCOMMUNITY.MICROSOFT.COM</a:t>
            </a:r>
            <a:endParaRPr lang="en-US" dirty="0"/>
          </a:p>
          <a:p>
            <a:endParaRPr lang="en-US" b="1" dirty="0"/>
          </a:p>
          <a:p>
            <a:r>
              <a:rPr lang="en-US" b="1" dirty="0"/>
              <a:t>Bullet:</a:t>
            </a:r>
            <a:r>
              <a:rPr lang="en-US" dirty="0"/>
              <a:t> Draft/Explain/Fix T-SQL; Treat As Scaffolding</a:t>
            </a:r>
            <a:br>
              <a:rPr lang="en-US" dirty="0"/>
            </a:br>
            <a:r>
              <a:rPr lang="en-US" b="1" dirty="0"/>
              <a:t>Blurb:</a:t>
            </a:r>
            <a:r>
              <a:rPr lang="en-US" dirty="0"/>
              <a:t> “Treat AI output like a junior teammate’s draft—review and test before running.”</a:t>
            </a:r>
          </a:p>
          <a:p>
            <a:endParaRPr lang="en-US" b="1" dirty="0"/>
          </a:p>
          <a:p>
            <a:r>
              <a:rPr lang="en-US" b="1" dirty="0"/>
              <a:t>Bullet:</a:t>
            </a:r>
            <a:r>
              <a:rPr lang="en-US" dirty="0"/>
              <a:t> Privacy: Copilot In SSMS Doesn’t Retain Your Data</a:t>
            </a:r>
            <a:br>
              <a:rPr lang="en-US" dirty="0"/>
            </a:br>
            <a:r>
              <a:rPr lang="en-US" b="1" dirty="0"/>
              <a:t>Blurb:</a:t>
            </a:r>
            <a:r>
              <a:rPr lang="en-US" dirty="0"/>
              <a:t> “Per Microsoft’s documentation, </a:t>
            </a:r>
            <a:r>
              <a:rPr lang="en-US" b="1" dirty="0"/>
              <a:t>prompts and responses aren’t retained or used to train models</a:t>
            </a:r>
            <a:r>
              <a:rPr lang="en-US" dirty="0"/>
              <a:t>.” </a:t>
            </a:r>
            <a:r>
              <a:rPr lang="en-US" dirty="0">
                <a:hlinkClick r:id="rId5"/>
              </a:rPr>
              <a:t>Microsoft Learn</a:t>
            </a:r>
            <a:endParaRPr lang="en-US"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10</a:t>
            </a:fld>
            <a:endParaRPr lang="en-US"/>
          </a:p>
        </p:txBody>
      </p:sp>
    </p:spTree>
    <p:extLst>
      <p:ext uri="{BB962C8B-B14F-4D97-AF65-F5344CB8AC3E}">
        <p14:creationId xmlns:p14="http://schemas.microsoft.com/office/powerpoint/2010/main" val="1135758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a:t>
            </a:r>
            <a:r>
              <a:rPr lang="en-US" dirty="0" err="1"/>
              <a:t>dbatools</a:t>
            </a:r>
            <a:r>
              <a:rPr lang="en-US" dirty="0"/>
              <a:t>: Community Module, Hundreds Of Admin Cmdlets</a:t>
            </a:r>
            <a:br>
              <a:rPr lang="en-US" dirty="0"/>
            </a:br>
            <a:r>
              <a:rPr lang="en-US" b="1" dirty="0"/>
              <a:t>Blurb:</a:t>
            </a:r>
            <a:r>
              <a:rPr lang="en-US" dirty="0"/>
              <a:t> “</a:t>
            </a:r>
            <a:r>
              <a:rPr lang="en-US" b="1" dirty="0" err="1"/>
              <a:t>dbatools</a:t>
            </a:r>
            <a:r>
              <a:rPr lang="en-US" dirty="0"/>
              <a:t> is an open-source, community </a:t>
            </a:r>
            <a:r>
              <a:rPr lang="en-US" b="1" dirty="0"/>
              <a:t>PowerShell</a:t>
            </a:r>
            <a:r>
              <a:rPr lang="en-US" dirty="0"/>
              <a:t> module with hundreds of commands for migration, checks, and one-to-many admin.”</a:t>
            </a:r>
          </a:p>
          <a:p>
            <a:endParaRPr lang="en-US" b="1" dirty="0"/>
          </a:p>
          <a:p>
            <a:r>
              <a:rPr lang="en-US" b="1" dirty="0"/>
              <a:t>Bullet:</a:t>
            </a:r>
            <a:r>
              <a:rPr lang="en-US" dirty="0"/>
              <a:t> Cross-Platform Support (PowerShell 7+)</a:t>
            </a:r>
            <a:br>
              <a:rPr lang="en-US" dirty="0"/>
            </a:br>
            <a:r>
              <a:rPr lang="en-US" b="1" dirty="0"/>
              <a:t>Blurb:</a:t>
            </a:r>
            <a:r>
              <a:rPr lang="en-US" dirty="0"/>
              <a:t> “</a:t>
            </a:r>
            <a:r>
              <a:rPr lang="en-US" dirty="0" err="1"/>
              <a:t>dbatools</a:t>
            </a:r>
            <a:r>
              <a:rPr lang="en-US" dirty="0"/>
              <a:t> works on </a:t>
            </a:r>
            <a:r>
              <a:rPr lang="en-US" b="1" dirty="0"/>
              <a:t>Windows, Linux, and macOS</a:t>
            </a:r>
            <a:r>
              <a:rPr lang="en-US" dirty="0"/>
              <a:t>; in PowerShell Core (7.x) it’s a smooth fit for mixed estates.” </a:t>
            </a:r>
          </a:p>
          <a:p>
            <a:endParaRPr lang="en-US" b="1" dirty="0"/>
          </a:p>
          <a:p>
            <a:r>
              <a:rPr lang="en-US" b="1" dirty="0"/>
              <a:t>Bullet:</a:t>
            </a:r>
            <a:r>
              <a:rPr lang="en-US" dirty="0"/>
              <a:t> </a:t>
            </a:r>
            <a:r>
              <a:rPr lang="en-US" dirty="0" err="1"/>
              <a:t>SqlServer</a:t>
            </a:r>
            <a:r>
              <a:rPr lang="en-US" dirty="0"/>
              <a:t> Module: First-Party Cmdlets (Invoke-</a:t>
            </a:r>
            <a:r>
              <a:rPr lang="en-US" dirty="0" err="1"/>
              <a:t>Sqlcmd</a:t>
            </a:r>
            <a:r>
              <a:rPr lang="en-US" dirty="0"/>
              <a:t>, SMO)</a:t>
            </a:r>
            <a:br>
              <a:rPr lang="en-US" dirty="0"/>
            </a:br>
            <a:r>
              <a:rPr lang="en-US" b="1" dirty="0"/>
              <a:t>Blurb:</a:t>
            </a:r>
            <a:r>
              <a:rPr lang="en-US" dirty="0"/>
              <a:t> “The </a:t>
            </a:r>
            <a:r>
              <a:rPr lang="en-US" b="1" dirty="0" err="1"/>
              <a:t>SqlServer</a:t>
            </a:r>
            <a:r>
              <a:rPr lang="en-US" dirty="0"/>
              <a:t> module is Microsoft’s first-party cmdlet set; under the hood it exposes </a:t>
            </a:r>
            <a:r>
              <a:rPr lang="en-US" b="1" dirty="0"/>
              <a:t>SQL Server Management Objects (SMO)</a:t>
            </a:r>
            <a:r>
              <a:rPr lang="en-US" dirty="0"/>
              <a:t>—a .NET object model for programmatic SQL Server admin.”</a:t>
            </a:r>
          </a:p>
          <a:p>
            <a:endParaRPr lang="en-US" dirty="0"/>
          </a:p>
          <a:p>
            <a:r>
              <a:rPr lang="en-US" b="1" dirty="0"/>
              <a:t>Bullet:</a:t>
            </a:r>
            <a:r>
              <a:rPr lang="en-US" dirty="0"/>
              <a:t> Pick Per Task: One-To-Many vs. Fine-Grained</a:t>
            </a:r>
            <a:br>
              <a:rPr lang="en-US" dirty="0"/>
            </a:br>
            <a:r>
              <a:rPr lang="en-US" b="1" dirty="0"/>
              <a:t>Blurb:</a:t>
            </a:r>
            <a:r>
              <a:rPr lang="en-US" dirty="0"/>
              <a:t> “Use </a:t>
            </a:r>
            <a:r>
              <a:rPr lang="en-US" dirty="0" err="1"/>
              <a:t>dbatools</a:t>
            </a:r>
            <a:r>
              <a:rPr lang="en-US" dirty="0"/>
              <a:t> for large, repeatable operations; use </a:t>
            </a:r>
            <a:r>
              <a:rPr lang="en-US" b="1" dirty="0" err="1"/>
              <a:t>SqlServer</a:t>
            </a:r>
            <a:r>
              <a:rPr lang="en-US" b="1" dirty="0"/>
              <a:t> + SMO</a:t>
            </a:r>
            <a:r>
              <a:rPr lang="en-US" dirty="0"/>
              <a:t> for precise, scripted changes.”</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11</a:t>
            </a:fld>
            <a:endParaRPr lang="en-US"/>
          </a:p>
        </p:txBody>
      </p:sp>
    </p:spTree>
    <p:extLst>
      <p:ext uri="{BB962C8B-B14F-4D97-AF65-F5344CB8AC3E}">
        <p14:creationId xmlns:p14="http://schemas.microsoft.com/office/powerpoint/2010/main" val="2709433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“Can’t Connect”: Service Stopped, TCP/IP Disabled, Firewall Block</a:t>
            </a:r>
            <a:br>
              <a:rPr lang="en-US" dirty="0"/>
            </a:br>
            <a:r>
              <a:rPr lang="en-US" b="1" dirty="0"/>
              <a:t>Blurb:</a:t>
            </a:r>
            <a:r>
              <a:rPr lang="en-US" dirty="0"/>
              <a:t> “Verify services, confirm </a:t>
            </a:r>
            <a:r>
              <a:rPr lang="en-US" b="1" dirty="0"/>
              <a:t>TCP/IP</a:t>
            </a:r>
            <a:r>
              <a:rPr lang="en-US" dirty="0"/>
              <a:t> enabled, and check firewall—these are the usual suspects.”</a:t>
            </a:r>
          </a:p>
          <a:p>
            <a:endParaRPr lang="en-US" b="1" dirty="0"/>
          </a:p>
          <a:p>
            <a:r>
              <a:rPr lang="en-US" b="1" dirty="0"/>
              <a:t>Bullet:</a:t>
            </a:r>
            <a:r>
              <a:rPr lang="en-US" dirty="0"/>
              <a:t> “Login Failed”: Wrong DB Default, Orphaned User, Disabled Login</a:t>
            </a:r>
            <a:br>
              <a:rPr lang="en-US" dirty="0"/>
            </a:br>
            <a:r>
              <a:rPr lang="en-US" b="1" dirty="0"/>
              <a:t>Blurb:</a:t>
            </a:r>
            <a:r>
              <a:rPr lang="en-US" dirty="0"/>
              <a:t> “Map server </a:t>
            </a:r>
            <a:r>
              <a:rPr lang="en-US" b="1" dirty="0"/>
              <a:t>logins</a:t>
            </a:r>
            <a:r>
              <a:rPr lang="en-US" dirty="0"/>
              <a:t> to </a:t>
            </a:r>
            <a:r>
              <a:rPr lang="en-US" b="1" dirty="0"/>
              <a:t>database users</a:t>
            </a:r>
            <a:r>
              <a:rPr lang="en-US" dirty="0"/>
              <a:t>, confirm the default database exists, and check disabled/expired credentials.”</a:t>
            </a:r>
          </a:p>
          <a:p>
            <a:endParaRPr lang="en-US" b="1" dirty="0"/>
          </a:p>
          <a:p>
            <a:r>
              <a:rPr lang="en-US" b="1" dirty="0"/>
              <a:t>Bullet:</a:t>
            </a:r>
            <a:r>
              <a:rPr lang="en-US" dirty="0"/>
              <a:t> “Slow/Busy”: Activity Monitor ≠ Root Cause</a:t>
            </a:r>
            <a:br>
              <a:rPr lang="en-US" dirty="0"/>
            </a:br>
            <a:r>
              <a:rPr lang="en-US" b="1" dirty="0"/>
              <a:t>Blurb:</a:t>
            </a:r>
            <a:r>
              <a:rPr lang="en-US" dirty="0"/>
              <a:t> “Treat </a:t>
            </a:r>
            <a:r>
              <a:rPr lang="en-US" b="1" dirty="0"/>
              <a:t>Activity Monitor</a:t>
            </a:r>
            <a:r>
              <a:rPr lang="en-US" dirty="0"/>
              <a:t> as a hint, then verify with </a:t>
            </a:r>
            <a:r>
              <a:rPr lang="en-US" b="1" dirty="0"/>
              <a:t>Dynamic Management Views (DMVs)</a:t>
            </a:r>
            <a:r>
              <a:rPr lang="en-US" dirty="0"/>
              <a:t> and waits analysis before changing anything.”</a:t>
            </a:r>
          </a:p>
          <a:p>
            <a:endParaRPr lang="en-US" b="1" dirty="0"/>
          </a:p>
          <a:p>
            <a:r>
              <a:rPr lang="en-US" b="1" dirty="0"/>
              <a:t>Bullet:</a:t>
            </a:r>
            <a:r>
              <a:rPr lang="en-US" dirty="0"/>
              <a:t> Rule: Observe First, Script Changes, Apply In Non-Prod</a:t>
            </a:r>
            <a:br>
              <a:rPr lang="en-US" dirty="0"/>
            </a:br>
            <a:r>
              <a:rPr lang="en-US" b="1" dirty="0"/>
              <a:t>Blurb:</a:t>
            </a:r>
            <a:r>
              <a:rPr lang="en-US" dirty="0"/>
              <a:t> “Curious is good; reckless is expensive—script and test before prod.”</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1229632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we’re going to put our new skills into action. You’ll see me connect to a SQL Server 2022 instance from both SQL Server Management Studio and Visual Studio Code, using the </a:t>
            </a:r>
            <a:r>
              <a:rPr lang="en-US" dirty="0" err="1"/>
              <a:t>WideWorldImporters</a:t>
            </a:r>
            <a:r>
              <a:rPr lang="en-US" dirty="0"/>
              <a:t> sample database. We’ll run some safe T-SQL commands to create and modify data, take a guided tour of Object Explorer, and then jump into SQL Server Configuration Manager to verify services and enable TCP/IP. By the end of this short walkthrough, you’ll know exactly how to explore a SQL Server instance confidently and without risking production data.”</a:t>
            </a:r>
          </a:p>
        </p:txBody>
      </p:sp>
      <p:sp>
        <p:nvSpPr>
          <p:cNvPr id="4" name="Slide Number Placeholder 3"/>
          <p:cNvSpPr>
            <a:spLocks noGrp="1"/>
          </p:cNvSpPr>
          <p:nvPr>
            <p:ph type="sldNum" sz="quarter" idx="5"/>
          </p:nvPr>
        </p:nvSpPr>
        <p:spPr/>
        <p:txBody>
          <a:bodyPr/>
          <a:lstStyle/>
          <a:p>
            <a:fld id="{9B12E8BE-4BBE-8A43-8656-E20BBFF5E8C9}" type="slidenum">
              <a:rPr lang="en-US" smtClean="0"/>
              <a:t>13</a:t>
            </a:fld>
            <a:endParaRPr lang="en-US"/>
          </a:p>
        </p:txBody>
      </p:sp>
    </p:spTree>
    <p:extLst>
      <p:ext uri="{BB962C8B-B14F-4D97-AF65-F5344CB8AC3E}">
        <p14:creationId xmlns:p14="http://schemas.microsoft.com/office/powerpoint/2010/main" val="4098323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You Can Connect, Query, Explore, And Verify Services</a:t>
            </a:r>
            <a:br>
              <a:rPr lang="en-US" dirty="0"/>
            </a:br>
            <a:r>
              <a:rPr lang="en-US" b="1" dirty="0"/>
              <a:t>Blurb:</a:t>
            </a:r>
            <a:r>
              <a:rPr lang="en-US" dirty="0"/>
              <a:t> “You’ve got the essentials to stop the bleeding and gather facts on day one.”</a:t>
            </a:r>
          </a:p>
          <a:p>
            <a:endParaRPr lang="en-US" dirty="0"/>
          </a:p>
          <a:p>
            <a:r>
              <a:rPr lang="en-US" b="1" dirty="0"/>
              <a:t>Bullet:</a:t>
            </a:r>
            <a:r>
              <a:rPr lang="en-US" dirty="0"/>
              <a:t> Use SSMS For Admin, VS Code For Script Velocity</a:t>
            </a:r>
            <a:br>
              <a:rPr lang="en-US" dirty="0"/>
            </a:br>
            <a:r>
              <a:rPr lang="en-US" b="1" dirty="0"/>
              <a:t>Blurb:</a:t>
            </a:r>
            <a:r>
              <a:rPr lang="en-US" dirty="0"/>
              <a:t> “Split your workflow: GUI breadth in </a:t>
            </a:r>
            <a:r>
              <a:rPr lang="en-US" b="1" dirty="0"/>
              <a:t>SSMS</a:t>
            </a:r>
            <a:r>
              <a:rPr lang="en-US" dirty="0"/>
              <a:t>; repeatable precision in </a:t>
            </a:r>
            <a:r>
              <a:rPr lang="en-US" b="1" dirty="0"/>
              <a:t>VS Code + MSSQL</a:t>
            </a:r>
            <a:r>
              <a:rPr lang="en-US" dirty="0"/>
              <a:t>.”</a:t>
            </a:r>
          </a:p>
          <a:p>
            <a:endParaRPr lang="en-US" b="1" dirty="0"/>
          </a:p>
          <a:p>
            <a:r>
              <a:rPr lang="en-US" b="1" dirty="0"/>
              <a:t>Bullet:</a:t>
            </a:r>
            <a:r>
              <a:rPr lang="en-US" dirty="0"/>
              <a:t> Know ADS Is Sunsetting; Plan Your Shift To VS Code</a:t>
            </a:r>
            <a:br>
              <a:rPr lang="en-US" dirty="0"/>
            </a:br>
            <a:r>
              <a:rPr lang="en-US" b="1" dirty="0"/>
              <a:t>Blurb:</a:t>
            </a:r>
            <a:r>
              <a:rPr lang="en-US" dirty="0"/>
              <a:t> “Future-proof your toolchain and avoid stranding learners or teams on retiring software.” </a:t>
            </a:r>
            <a:r>
              <a:rPr lang="en-US" dirty="0">
                <a:hlinkClick r:id="rId3"/>
              </a:rPr>
              <a:t>Microsoft Learn</a:t>
            </a:r>
            <a:endParaRPr lang="en-US" dirty="0"/>
          </a:p>
          <a:p>
            <a:endParaRPr lang="en-US" b="1"/>
          </a:p>
          <a:p>
            <a:r>
              <a:rPr lang="en-US" b="1"/>
              <a:t>Bullet</a:t>
            </a:r>
            <a:r>
              <a:rPr lang="en-US" b="1" dirty="0"/>
              <a:t>:</a:t>
            </a:r>
            <a:r>
              <a:rPr lang="en-US" dirty="0"/>
              <a:t> Next: Deeper Admin Workflows (Storage, Security, Jobs)</a:t>
            </a:r>
            <a:br>
              <a:rPr lang="en-US" dirty="0"/>
            </a:br>
            <a:r>
              <a:rPr lang="en-US" b="1" dirty="0"/>
              <a:t>Blurb:</a:t>
            </a:r>
            <a:r>
              <a:rPr lang="en-US" dirty="0"/>
              <a:t> “From here we dig into storage layout, security roles, and automation so you can run a clean, resilient environment.”</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14</a:t>
            </a:fld>
            <a:endParaRPr lang="en-US"/>
          </a:p>
        </p:txBody>
      </p:sp>
    </p:spTree>
    <p:extLst>
      <p:ext uri="{BB962C8B-B14F-4D97-AF65-F5344CB8AC3E}">
        <p14:creationId xmlns:p14="http://schemas.microsoft.com/office/powerpoint/2010/main" val="1965232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Connect To Local &amp; Remote Instances (SSMS, VS Code MSSQL)</a:t>
            </a:r>
            <a:br>
              <a:rPr lang="en-US" dirty="0"/>
            </a:br>
            <a:r>
              <a:rPr lang="en-US" b="1" dirty="0"/>
              <a:t>Blurb:</a:t>
            </a:r>
            <a:r>
              <a:rPr lang="en-US" dirty="0"/>
              <a:t> “We’ll connect using </a:t>
            </a:r>
            <a:r>
              <a:rPr lang="en-US" b="1" dirty="0"/>
              <a:t>SQL Server Management Studio (SSMS)</a:t>
            </a:r>
            <a:r>
              <a:rPr lang="en-US" dirty="0"/>
              <a:t> and </a:t>
            </a:r>
            <a:r>
              <a:rPr lang="en-US" b="1" dirty="0"/>
              <a:t>Visual Studio Code (VS Code)</a:t>
            </a:r>
            <a:r>
              <a:rPr lang="en-US" dirty="0"/>
              <a:t> with the </a:t>
            </a:r>
            <a:r>
              <a:rPr lang="en-US" b="1" dirty="0"/>
              <a:t>Microsoft SQL (MSSQL) extension</a:t>
            </a:r>
            <a:r>
              <a:rPr lang="en-US" dirty="0"/>
              <a:t> so you’re fluent in both the GUI and the script-first workflows—on your box and on remote servers.”</a:t>
            </a:r>
          </a:p>
          <a:p>
            <a:r>
              <a:rPr lang="en-US" b="1" dirty="0"/>
              <a:t>Bullet:</a:t>
            </a:r>
            <a:r>
              <a:rPr lang="en-US" dirty="0"/>
              <a:t> Use T-SQL To Create, Query &amp; Modify Data</a:t>
            </a:r>
            <a:br>
              <a:rPr lang="en-US" dirty="0"/>
            </a:br>
            <a:r>
              <a:rPr lang="en-US" b="1" dirty="0"/>
              <a:t>Blurb:</a:t>
            </a:r>
            <a:r>
              <a:rPr lang="en-US" dirty="0"/>
              <a:t> “You’ll run core </a:t>
            </a:r>
            <a:r>
              <a:rPr lang="en-US" b="1" dirty="0"/>
              <a:t>Transact-SQL (T-SQL)</a:t>
            </a:r>
            <a:r>
              <a:rPr lang="en-US" dirty="0"/>
              <a:t>—create a database and table, then SELECT, INSERT, UPDATE, and DELETE—using safe admin patterns.”</a:t>
            </a:r>
          </a:p>
          <a:p>
            <a:r>
              <a:rPr lang="en-US" b="1" dirty="0"/>
              <a:t>Bullet:</a:t>
            </a:r>
            <a:r>
              <a:rPr lang="en-US" dirty="0"/>
              <a:t> Explore Databases &amp; Server Settings In SSMS</a:t>
            </a:r>
            <a:br>
              <a:rPr lang="en-US" dirty="0"/>
            </a:br>
            <a:r>
              <a:rPr lang="en-US" b="1" dirty="0"/>
              <a:t>Blurb:</a:t>
            </a:r>
            <a:r>
              <a:rPr lang="en-US" dirty="0"/>
              <a:t> “We’ll navigate </a:t>
            </a:r>
            <a:r>
              <a:rPr lang="en-US" b="1" dirty="0"/>
              <a:t>Object Explorer</a:t>
            </a:r>
            <a:r>
              <a:rPr lang="en-US" dirty="0"/>
              <a:t> to read server-level configuration, security, and database objects—observing first, changing later.”</a:t>
            </a:r>
          </a:p>
          <a:p>
            <a:r>
              <a:rPr lang="en-US" b="1" dirty="0"/>
              <a:t>Bullet:</a:t>
            </a:r>
            <a:r>
              <a:rPr lang="en-US" dirty="0"/>
              <a:t> Check Services &amp; Protocols In Config Manager</a:t>
            </a:r>
            <a:br>
              <a:rPr lang="en-US" dirty="0"/>
            </a:br>
            <a:r>
              <a:rPr lang="en-US" b="1" dirty="0"/>
              <a:t>Blurb:</a:t>
            </a:r>
            <a:r>
              <a:rPr lang="en-US" dirty="0"/>
              <a:t> “We’ll verify the </a:t>
            </a:r>
            <a:r>
              <a:rPr lang="en-US" b="1" dirty="0"/>
              <a:t>SQL Server</a:t>
            </a:r>
            <a:r>
              <a:rPr lang="en-US" dirty="0"/>
              <a:t> service, </a:t>
            </a:r>
            <a:r>
              <a:rPr lang="en-US" b="1" dirty="0"/>
              <a:t>SQL Server Agent</a:t>
            </a:r>
            <a:r>
              <a:rPr lang="en-US" dirty="0"/>
              <a:t>, and network protocols fast with </a:t>
            </a:r>
            <a:r>
              <a:rPr lang="en-US" b="1" dirty="0"/>
              <a:t>SQL Server Configuration Manager</a:t>
            </a:r>
            <a:r>
              <a:rPr lang="en-US" dirty="0"/>
              <a:t>.”</a:t>
            </a:r>
          </a:p>
          <a:p>
            <a:pPr rtl="0"/>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366385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Connecting to and Exploring SQL Server Instances</a:t>
            </a:r>
            <a:br>
              <a:rPr lang="en-US" dirty="0"/>
            </a:br>
            <a:r>
              <a:rPr lang="en-US" b="1" dirty="0"/>
              <a:t>Blurb:</a:t>
            </a:r>
            <a:r>
              <a:rPr lang="en-US" dirty="0"/>
              <a:t> </a:t>
            </a:r>
            <a:r>
              <a:rPr lang="en-US" i="1" dirty="0"/>
              <a:t>“First, we’ll connect to SQL Server 2022 using SQL Server Management Studio and Visual Studio Code with the MSSQL extension. You’ll run basic Transact-SQL commands to create, query, and modify data, and you’ll navigate Object Explorer so you can safely explore databases, objects, and server-level settings without breaking anything.”</a:t>
            </a:r>
            <a:endParaRPr lang="en-US" dirty="0"/>
          </a:p>
          <a:p>
            <a:endParaRPr lang="en-US" b="1" dirty="0"/>
          </a:p>
          <a:p>
            <a:r>
              <a:rPr lang="en-US" b="1" dirty="0"/>
              <a:t>Bullet:</a:t>
            </a:r>
            <a:r>
              <a:rPr lang="en-US" dirty="0"/>
              <a:t> Using Core SQL Server Administration Tools</a:t>
            </a:r>
            <a:br>
              <a:rPr lang="en-US" dirty="0"/>
            </a:br>
            <a:r>
              <a:rPr lang="en-US" b="1" dirty="0"/>
              <a:t>Blurb:</a:t>
            </a:r>
            <a:r>
              <a:rPr lang="en-US" dirty="0"/>
              <a:t> </a:t>
            </a:r>
            <a:r>
              <a:rPr lang="en-US" i="1" dirty="0"/>
              <a:t>“Next, we’ll use the core administration toolset: SSMS, VS Code, SQL Server Configuration Manager, </a:t>
            </a:r>
            <a:r>
              <a:rPr lang="en-US" i="1" dirty="0" err="1"/>
              <a:t>sqlcmd</a:t>
            </a:r>
            <a:r>
              <a:rPr lang="en-US" i="1" dirty="0"/>
              <a:t>, and PowerShell 7. You’ll manage services, configure network protocols, run administrative scripts, and handle the kinds of day-to-day tasks you’ll face as a SQL Server administrator.”</a:t>
            </a:r>
            <a:endParaRPr lang="en-US" dirty="0"/>
          </a:p>
          <a:p>
            <a:endParaRPr lang="en-US" b="1" dirty="0"/>
          </a:p>
          <a:p>
            <a:r>
              <a:rPr lang="en-US" b="1" dirty="0"/>
              <a:t>Bullet:</a:t>
            </a:r>
            <a:r>
              <a:rPr lang="en-US" dirty="0"/>
              <a:t> Understanding SQL Server Architecture and Core Components</a:t>
            </a:r>
            <a:br>
              <a:rPr lang="en-US" dirty="0"/>
            </a:br>
            <a:r>
              <a:rPr lang="en-US" b="1" dirty="0"/>
              <a:t>Blurb:</a:t>
            </a:r>
            <a:r>
              <a:rPr lang="en-US" dirty="0"/>
              <a:t> </a:t>
            </a:r>
            <a:r>
              <a:rPr lang="en-US" i="1" dirty="0"/>
              <a:t>“Finally, we’ll explore SQL Server’s architecture—looking at the Database Engine, SQL Server Agent, and other services. We’ll cover how databases, log files, pages, and extents are organized, where SSAS, SSIS, and SSRS fit in, and how to use core DDL and DML commands to manage and administer your environment.”</a:t>
            </a:r>
            <a:endParaRPr lang="en-US"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3</a:t>
            </a:fld>
            <a:endParaRPr lang="en-US"/>
          </a:p>
        </p:txBody>
      </p:sp>
    </p:spTree>
    <p:extLst>
      <p:ext uri="{BB962C8B-B14F-4D97-AF65-F5344CB8AC3E}">
        <p14:creationId xmlns:p14="http://schemas.microsoft.com/office/powerpoint/2010/main" val="3314810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SSMS: Primary Admin Workbench (Latest 20/21 Builds)</a:t>
            </a:r>
          </a:p>
          <a:p>
            <a:r>
              <a:rPr lang="en-US" b="1" dirty="0"/>
              <a:t>Blurb:</a:t>
            </a:r>
            <a:r>
              <a:rPr lang="en-US" dirty="0"/>
              <a:t> “</a:t>
            </a:r>
            <a:r>
              <a:rPr lang="en-US" b="1" dirty="0"/>
              <a:t>SQL Server Management Studio</a:t>
            </a:r>
            <a:r>
              <a:rPr lang="en-US" dirty="0"/>
              <a:t> remains the day-to-day admin cockpit—wizards, execution plans, registered servers, and modern auth support in the latest releases.”</a:t>
            </a:r>
          </a:p>
          <a:p>
            <a:endParaRPr lang="en-US" b="1" dirty="0"/>
          </a:p>
          <a:p>
            <a:r>
              <a:rPr lang="en-US" b="1" dirty="0"/>
              <a:t>Bullet:</a:t>
            </a:r>
            <a:r>
              <a:rPr lang="en-US" dirty="0"/>
              <a:t> VS Code + MSSQL: Lightweight, Cross-Platform Querying</a:t>
            </a:r>
            <a:br>
              <a:rPr lang="en-US" dirty="0"/>
            </a:br>
            <a:r>
              <a:rPr lang="en-US" b="1" dirty="0"/>
              <a:t>Blurb:</a:t>
            </a:r>
            <a:r>
              <a:rPr lang="en-US" dirty="0"/>
              <a:t> “</a:t>
            </a:r>
            <a:r>
              <a:rPr lang="en-US" b="1" dirty="0"/>
              <a:t>VS Code</a:t>
            </a:r>
            <a:r>
              <a:rPr lang="en-US" dirty="0"/>
              <a:t> plus the </a:t>
            </a:r>
            <a:r>
              <a:rPr lang="en-US" b="1" dirty="0"/>
              <a:t>MSSQL</a:t>
            </a:r>
            <a:r>
              <a:rPr lang="en-US" dirty="0"/>
              <a:t> extension gives fast startup, IntelliSense, and source-controlled .</a:t>
            </a:r>
            <a:r>
              <a:rPr lang="en-US" dirty="0" err="1"/>
              <a:t>sql</a:t>
            </a:r>
            <a:r>
              <a:rPr lang="en-US" dirty="0"/>
              <a:t>—great for repeatable admin scripts.”</a:t>
            </a:r>
          </a:p>
          <a:p>
            <a:endParaRPr lang="en-US" b="1" dirty="0"/>
          </a:p>
          <a:p>
            <a:r>
              <a:rPr lang="en-US" b="1" dirty="0"/>
              <a:t>Bullet:</a:t>
            </a:r>
            <a:r>
              <a:rPr lang="en-US" dirty="0"/>
              <a:t> Azure Data Studio: Retiring; Migrate Workflows To VS Code</a:t>
            </a:r>
            <a:br>
              <a:rPr lang="en-US" dirty="0"/>
            </a:br>
            <a:r>
              <a:rPr lang="en-US" b="1" dirty="0"/>
              <a:t>Blurb:</a:t>
            </a:r>
            <a:r>
              <a:rPr lang="en-US" dirty="0"/>
              <a:t> “</a:t>
            </a:r>
            <a:r>
              <a:rPr lang="en-US" b="1" dirty="0"/>
              <a:t>Azure Data Studio (ADS)</a:t>
            </a:r>
            <a:r>
              <a:rPr lang="en-US" dirty="0"/>
              <a:t> is officially retiring; Microsoft’s guidance is to transition workflows to </a:t>
            </a:r>
            <a:r>
              <a:rPr lang="en-US" b="1" dirty="0"/>
              <a:t>VS Code + MSSQL</a:t>
            </a:r>
            <a:r>
              <a:rPr lang="en-US" dirty="0"/>
              <a:t>.” </a:t>
            </a:r>
          </a:p>
          <a:p>
            <a:endParaRPr lang="en-US" b="1" dirty="0"/>
          </a:p>
          <a:p>
            <a:r>
              <a:rPr lang="en-US" b="1" dirty="0"/>
              <a:t>Bullet:</a:t>
            </a:r>
            <a:r>
              <a:rPr lang="en-US" dirty="0"/>
              <a:t> Keep SSMS &amp; MSSQL Extension Updated For Security &amp; MFA</a:t>
            </a:r>
            <a:br>
              <a:rPr lang="en-US" dirty="0"/>
            </a:br>
            <a:r>
              <a:rPr lang="en-US" b="1" dirty="0"/>
              <a:t>Blurb:</a:t>
            </a:r>
            <a:r>
              <a:rPr lang="en-US" dirty="0"/>
              <a:t> “Upgrading buys bug/security fixes and </a:t>
            </a:r>
            <a:r>
              <a:rPr lang="en-US" b="1" dirty="0"/>
              <a:t>Multi-Factor Authentication (MFA)</a:t>
            </a:r>
            <a:r>
              <a:rPr lang="en-US" dirty="0"/>
              <a:t> compatibility for </a:t>
            </a:r>
            <a:r>
              <a:rPr lang="en-US" b="1" dirty="0"/>
              <a:t>Microsoft Entra ID</a:t>
            </a:r>
            <a:r>
              <a:rPr lang="en-US" dirty="0"/>
              <a:t> (formerly Azure AD).”</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4</a:t>
            </a:fld>
            <a:endParaRPr lang="en-US"/>
          </a:p>
        </p:txBody>
      </p:sp>
    </p:spTree>
    <p:extLst>
      <p:ext uri="{BB962C8B-B14F-4D97-AF65-F5344CB8AC3E}">
        <p14:creationId xmlns:p14="http://schemas.microsoft.com/office/powerpoint/2010/main" val="2548209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Server Naming: Server Or Server\Instance</a:t>
            </a:r>
            <a:br>
              <a:rPr lang="en-US" dirty="0"/>
            </a:br>
            <a:r>
              <a:rPr lang="en-US" b="1" dirty="0"/>
              <a:t>Blurb:</a:t>
            </a:r>
            <a:r>
              <a:rPr lang="en-US" dirty="0"/>
              <a:t> “Default instance = just the host; named instance = Host\Instance. Saved connections reduce fat-finger risk.”</a:t>
            </a:r>
          </a:p>
          <a:p>
            <a:endParaRPr lang="en-US" b="1" dirty="0"/>
          </a:p>
          <a:p>
            <a:r>
              <a:rPr lang="en-US" b="1" dirty="0"/>
              <a:t>Bullet:</a:t>
            </a:r>
            <a:r>
              <a:rPr lang="en-US" dirty="0"/>
              <a:t> Preferred Auth: Windows (Use SQL Logins When Needed)</a:t>
            </a:r>
            <a:br>
              <a:rPr lang="en-US" dirty="0"/>
            </a:br>
            <a:r>
              <a:rPr lang="en-US" b="1" dirty="0"/>
              <a:t>Blurb:</a:t>
            </a:r>
            <a:r>
              <a:rPr lang="en-US" dirty="0"/>
              <a:t> “Use </a:t>
            </a:r>
            <a:r>
              <a:rPr lang="en-US" b="1" dirty="0"/>
              <a:t>Windows/Entra ID</a:t>
            </a:r>
            <a:r>
              <a:rPr lang="en-US" dirty="0"/>
              <a:t> authentication for least friction and policy alignment; keep </a:t>
            </a:r>
            <a:r>
              <a:rPr lang="en-US" b="1" dirty="0"/>
              <a:t>SQL logins</a:t>
            </a:r>
            <a:r>
              <a:rPr lang="en-US" dirty="0"/>
              <a:t> for legacy/cross-domain scenarios.”</a:t>
            </a:r>
          </a:p>
          <a:p>
            <a:endParaRPr lang="en-US" b="1" dirty="0"/>
          </a:p>
          <a:p>
            <a:r>
              <a:rPr lang="en-US" b="1" dirty="0"/>
              <a:t>Bullet:</a:t>
            </a:r>
            <a:r>
              <a:rPr lang="en-US" dirty="0"/>
              <a:t> Test Query Habit: SELECT @@VERSION;</a:t>
            </a:r>
            <a:br>
              <a:rPr lang="en-US" dirty="0"/>
            </a:br>
            <a:r>
              <a:rPr lang="en-US" b="1" dirty="0"/>
              <a:t>Blurb:</a:t>
            </a:r>
            <a:r>
              <a:rPr lang="en-US" dirty="0"/>
              <a:t> “One quick query confirms connectivity and shows engine version/build.”</a:t>
            </a:r>
          </a:p>
          <a:p>
            <a:endParaRPr lang="en-US" b="1" dirty="0"/>
          </a:p>
          <a:p>
            <a:r>
              <a:rPr lang="en-US" b="1" dirty="0"/>
              <a:t>Bullet:</a:t>
            </a:r>
            <a:r>
              <a:rPr lang="en-US" dirty="0"/>
              <a:t> Save Registered Servers For Repeatable Access</a:t>
            </a:r>
            <a:br>
              <a:rPr lang="en-US" dirty="0"/>
            </a:br>
            <a:r>
              <a:rPr lang="en-US" b="1" dirty="0"/>
              <a:t>Blurb:</a:t>
            </a:r>
            <a:r>
              <a:rPr lang="en-US" dirty="0"/>
              <a:t> “</a:t>
            </a:r>
            <a:r>
              <a:rPr lang="en-US" b="1" dirty="0"/>
              <a:t>Registered Servers</a:t>
            </a:r>
            <a:r>
              <a:rPr lang="en-US" dirty="0"/>
              <a:t> in SSMS make common endpoints one-click and consistent.”</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5</a:t>
            </a:fld>
            <a:endParaRPr lang="en-US"/>
          </a:p>
        </p:txBody>
      </p:sp>
    </p:spTree>
    <p:extLst>
      <p:ext uri="{BB962C8B-B14F-4D97-AF65-F5344CB8AC3E}">
        <p14:creationId xmlns:p14="http://schemas.microsoft.com/office/powerpoint/2010/main" val="412030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Profile-Backed Connections; Integrated Auth Support</a:t>
            </a:r>
            <a:br>
              <a:rPr lang="en-US" dirty="0"/>
            </a:br>
            <a:r>
              <a:rPr lang="en-US" b="1" dirty="0"/>
              <a:t>Blurb:</a:t>
            </a:r>
            <a:r>
              <a:rPr lang="en-US" dirty="0"/>
              <a:t> “Create a </a:t>
            </a:r>
            <a:r>
              <a:rPr lang="en-US" b="1" dirty="0"/>
              <a:t>connection profile</a:t>
            </a:r>
            <a:r>
              <a:rPr lang="en-US" dirty="0"/>
              <a:t> once, then reuse it—supports Integrated/Entra auth and SQL logins.”</a:t>
            </a:r>
          </a:p>
          <a:p>
            <a:endParaRPr lang="en-US" b="1" dirty="0"/>
          </a:p>
          <a:p>
            <a:r>
              <a:rPr lang="en-US" b="1" dirty="0"/>
              <a:t>Bullet:</a:t>
            </a:r>
            <a:r>
              <a:rPr lang="en-US" dirty="0"/>
              <a:t> Query Files In Repo; Source-Control Your .</a:t>
            </a:r>
            <a:r>
              <a:rPr lang="en-US" dirty="0" err="1"/>
              <a:t>sql</a:t>
            </a:r>
            <a:br>
              <a:rPr lang="en-US" dirty="0"/>
            </a:br>
            <a:r>
              <a:rPr lang="en-US" b="1" dirty="0"/>
              <a:t>Blurb:</a:t>
            </a:r>
            <a:r>
              <a:rPr lang="en-US" dirty="0"/>
              <a:t> “Keep every change in Git to diff, review, and roll back safely.”</a:t>
            </a:r>
          </a:p>
          <a:p>
            <a:endParaRPr lang="en-US" b="1" dirty="0"/>
          </a:p>
          <a:p>
            <a:r>
              <a:rPr lang="en-US" b="1" dirty="0"/>
              <a:t>Bullet:</a:t>
            </a:r>
            <a:r>
              <a:rPr lang="en-US" dirty="0"/>
              <a:t> Result Grids, Plan Viewing, IntelliSense</a:t>
            </a:r>
            <a:br>
              <a:rPr lang="en-US" dirty="0"/>
            </a:br>
            <a:r>
              <a:rPr lang="en-US" b="1" dirty="0"/>
              <a:t>Blurb:</a:t>
            </a:r>
            <a:r>
              <a:rPr lang="en-US" dirty="0"/>
              <a:t> “Modern editing with exportable results and execution plan viewing inside VS Code.”</a:t>
            </a:r>
          </a:p>
          <a:p>
            <a:endParaRPr lang="en-US" b="1" dirty="0"/>
          </a:p>
          <a:p>
            <a:r>
              <a:rPr lang="en-US" b="1" dirty="0"/>
              <a:t>Bullet:</a:t>
            </a:r>
            <a:r>
              <a:rPr lang="en-US" dirty="0"/>
              <a:t> Great For Script-First, Cross-Platform Teams</a:t>
            </a:r>
            <a:br>
              <a:rPr lang="en-US" dirty="0"/>
            </a:br>
            <a:r>
              <a:rPr lang="en-US" b="1" dirty="0"/>
              <a:t>Blurb:</a:t>
            </a:r>
            <a:r>
              <a:rPr lang="en-US" dirty="0"/>
              <a:t> “Same experience on Windows, macOS, and Linux—useful across mixed estates.”</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6</a:t>
            </a:fld>
            <a:endParaRPr lang="en-US"/>
          </a:p>
        </p:txBody>
      </p:sp>
    </p:spTree>
    <p:extLst>
      <p:ext uri="{BB962C8B-B14F-4D97-AF65-F5344CB8AC3E}">
        <p14:creationId xmlns:p14="http://schemas.microsoft.com/office/powerpoint/2010/main" val="305474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DDL: CREATE DATABASE, CREATE TABLE</a:t>
            </a:r>
            <a:br>
              <a:rPr lang="en-US" dirty="0"/>
            </a:br>
            <a:r>
              <a:rPr lang="en-US" b="1" dirty="0"/>
              <a:t>Blurb:</a:t>
            </a:r>
            <a:r>
              <a:rPr lang="en-US" dirty="0"/>
              <a:t> “We’ll scaffold a tiny lab database + table so you can practice freely.”</a:t>
            </a:r>
          </a:p>
          <a:p>
            <a:endParaRPr lang="en-US" b="1" dirty="0"/>
          </a:p>
          <a:p>
            <a:r>
              <a:rPr lang="en-US" b="1" dirty="0"/>
              <a:t>Bullet:</a:t>
            </a:r>
            <a:r>
              <a:rPr lang="en-US" dirty="0"/>
              <a:t> DML: INSERT, UPDATE, DELETE, SELECT</a:t>
            </a:r>
            <a:br>
              <a:rPr lang="en-US" dirty="0"/>
            </a:br>
            <a:r>
              <a:rPr lang="en-US" b="1" dirty="0"/>
              <a:t>Blurb:</a:t>
            </a:r>
            <a:r>
              <a:rPr lang="en-US" dirty="0"/>
              <a:t> “Manipulate rows safely and verify outcomes quickly.”</a:t>
            </a:r>
          </a:p>
          <a:p>
            <a:endParaRPr lang="en-US" b="1" dirty="0"/>
          </a:p>
          <a:p>
            <a:r>
              <a:rPr lang="en-US" b="1" dirty="0"/>
              <a:t>Bullet:</a:t>
            </a:r>
            <a:r>
              <a:rPr lang="en-US" dirty="0"/>
              <a:t> Preview Before Change: SELECT Target Rows First</a:t>
            </a:r>
            <a:br>
              <a:rPr lang="en-US" dirty="0"/>
            </a:br>
            <a:r>
              <a:rPr lang="en-US" b="1" dirty="0"/>
              <a:t>Blurb:</a:t>
            </a:r>
            <a:r>
              <a:rPr lang="en-US" dirty="0"/>
              <a:t> “Always preview the exact rows you’ll modify—this habit prevents most ‘</a:t>
            </a:r>
            <a:r>
              <a:rPr lang="en-US" dirty="0" err="1"/>
              <a:t>oops’</a:t>
            </a:r>
            <a:r>
              <a:rPr lang="en-US" dirty="0"/>
              <a:t> moments.”</a:t>
            </a:r>
          </a:p>
          <a:p>
            <a:endParaRPr lang="en-US" b="1" dirty="0"/>
          </a:p>
          <a:p>
            <a:r>
              <a:rPr lang="en-US" b="1" dirty="0"/>
              <a:t>Bullet:</a:t>
            </a:r>
            <a:r>
              <a:rPr lang="en-US" dirty="0"/>
              <a:t> Save/Rerun Scripts; Parameterize Where Sensible</a:t>
            </a:r>
            <a:br>
              <a:rPr lang="en-US" dirty="0"/>
            </a:br>
            <a:r>
              <a:rPr lang="en-US" b="1" dirty="0"/>
              <a:t>Blurb:</a:t>
            </a:r>
            <a:r>
              <a:rPr lang="en-US" dirty="0"/>
              <a:t> “Persist scripts; use variables/parameters for repeatable, auditable operations.”</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7</a:t>
            </a:fld>
            <a:endParaRPr lang="en-US"/>
          </a:p>
        </p:txBody>
      </p:sp>
    </p:spTree>
    <p:extLst>
      <p:ext uri="{BB962C8B-B14F-4D97-AF65-F5344CB8AC3E}">
        <p14:creationId xmlns:p14="http://schemas.microsoft.com/office/powerpoint/2010/main" val="120190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Server Scope: Logins, Linked Servers, Agent, Endpoints</a:t>
            </a:r>
            <a:br>
              <a:rPr lang="en-US" dirty="0"/>
            </a:br>
            <a:r>
              <a:rPr lang="en-US" b="1" dirty="0"/>
              <a:t>Blurb:</a:t>
            </a:r>
            <a:r>
              <a:rPr lang="en-US" dirty="0"/>
              <a:t> “At the top level, you’ll assess security, cross-server links, automation via SQL Agent, and endpoint config.”</a:t>
            </a:r>
          </a:p>
          <a:p>
            <a:endParaRPr lang="en-US" b="1" dirty="0"/>
          </a:p>
          <a:p>
            <a:r>
              <a:rPr lang="en-US" b="1" dirty="0"/>
              <a:t>Bullet:</a:t>
            </a:r>
            <a:r>
              <a:rPr lang="en-US" dirty="0"/>
              <a:t> Database Scope: Tables, Views, Procs, Security</a:t>
            </a:r>
            <a:br>
              <a:rPr lang="en-US" dirty="0"/>
            </a:br>
            <a:r>
              <a:rPr lang="en-US" b="1" dirty="0"/>
              <a:t>Blurb:</a:t>
            </a:r>
            <a:r>
              <a:rPr lang="en-US" dirty="0"/>
              <a:t> “Inside a database, you’ll navigate the data surface and its code surface—plus database-scoped security.”</a:t>
            </a:r>
          </a:p>
          <a:p>
            <a:endParaRPr lang="en-US" b="1" dirty="0"/>
          </a:p>
          <a:p>
            <a:r>
              <a:rPr lang="en-US" b="1" dirty="0"/>
              <a:t>Bullet:</a:t>
            </a:r>
            <a:r>
              <a:rPr lang="en-US" dirty="0"/>
              <a:t> Right-Click → Script Changes Before Executing</a:t>
            </a:r>
            <a:br>
              <a:rPr lang="en-US" dirty="0"/>
            </a:br>
            <a:r>
              <a:rPr lang="en-US" b="1" dirty="0"/>
              <a:t>Blurb:</a:t>
            </a:r>
            <a:r>
              <a:rPr lang="en-US" dirty="0"/>
              <a:t> “Script-first gives you a record, lets you review, and makes changes reproducible.”</a:t>
            </a:r>
          </a:p>
          <a:p>
            <a:endParaRPr lang="en-US" b="1" dirty="0"/>
          </a:p>
          <a:p>
            <a:r>
              <a:rPr lang="en-US" b="1" dirty="0"/>
              <a:t>Bullet:</a:t>
            </a:r>
            <a:r>
              <a:rPr lang="en-US" dirty="0"/>
              <a:t> Read-Only Mindset In Prod; Practice In Lab</a:t>
            </a:r>
            <a:br>
              <a:rPr lang="en-US" dirty="0"/>
            </a:br>
            <a:r>
              <a:rPr lang="en-US" b="1" dirty="0"/>
              <a:t>Blurb:</a:t>
            </a:r>
            <a:r>
              <a:rPr lang="en-US" dirty="0"/>
              <a:t> “Explore safely in production; test in non-prod before you touch real users’ data.”</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8</a:t>
            </a:fld>
            <a:endParaRPr lang="en-US"/>
          </a:p>
        </p:txBody>
      </p:sp>
    </p:spTree>
    <p:extLst>
      <p:ext uri="{BB962C8B-B14F-4D97-AF65-F5344CB8AC3E}">
        <p14:creationId xmlns:p14="http://schemas.microsoft.com/office/powerpoint/2010/main" val="230446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Verify SQL Server &amp; SQL Agent Service State</a:t>
            </a:r>
            <a:br>
              <a:rPr lang="en-US" dirty="0"/>
            </a:br>
            <a:r>
              <a:rPr lang="en-US" b="1" dirty="0"/>
              <a:t>Blurb:</a:t>
            </a:r>
            <a:r>
              <a:rPr lang="en-US" dirty="0"/>
              <a:t> “Most ‘SQL is down’ tickets are stopped services—confirm the </a:t>
            </a:r>
            <a:r>
              <a:rPr lang="en-US" b="1" dirty="0"/>
              <a:t>Database Engine</a:t>
            </a:r>
            <a:r>
              <a:rPr lang="en-US" dirty="0"/>
              <a:t> and (</a:t>
            </a:r>
            <a:r>
              <a:rPr lang="en-US" b="1" dirty="0"/>
              <a:t>optional</a:t>
            </a:r>
            <a:r>
              <a:rPr lang="en-US" dirty="0"/>
              <a:t>) </a:t>
            </a:r>
            <a:r>
              <a:rPr lang="en-US" b="1" dirty="0"/>
              <a:t>SQL Server Agent</a:t>
            </a:r>
            <a:r>
              <a:rPr lang="en-US" dirty="0"/>
              <a:t> are running.”</a:t>
            </a:r>
          </a:p>
          <a:p>
            <a:endParaRPr lang="en-US" b="1" dirty="0"/>
          </a:p>
          <a:p>
            <a:r>
              <a:rPr lang="en-US" b="1" dirty="0"/>
              <a:t>Bullet:</a:t>
            </a:r>
            <a:r>
              <a:rPr lang="en-US" dirty="0"/>
              <a:t> Enable TCP/IP; Restart After Protocol Changes</a:t>
            </a:r>
            <a:br>
              <a:rPr lang="en-US" dirty="0"/>
            </a:br>
            <a:r>
              <a:rPr lang="en-US" b="1" dirty="0"/>
              <a:t>Blurb:</a:t>
            </a:r>
            <a:r>
              <a:rPr lang="en-US" dirty="0"/>
              <a:t> “Ensure </a:t>
            </a:r>
            <a:r>
              <a:rPr lang="en-US" b="1" dirty="0"/>
              <a:t>TCP/IP (Transmission Control Protocol/Internet Protocol)</a:t>
            </a:r>
            <a:r>
              <a:rPr lang="en-US" dirty="0"/>
              <a:t> is enabled; </a:t>
            </a:r>
            <a:r>
              <a:rPr lang="en-US" b="1" dirty="0"/>
              <a:t>protocol changes require a Database Engine restart</a:t>
            </a:r>
            <a:r>
              <a:rPr lang="en-US" dirty="0"/>
              <a:t> to take effect.” </a:t>
            </a:r>
            <a:r>
              <a:rPr lang="en-US" dirty="0">
                <a:hlinkClick r:id="rId3"/>
              </a:rPr>
              <a:t>Microsoft Learn</a:t>
            </a:r>
            <a:endParaRPr lang="en-US" dirty="0"/>
          </a:p>
          <a:p>
            <a:endParaRPr lang="en-US" b="1" dirty="0"/>
          </a:p>
          <a:p>
            <a:r>
              <a:rPr lang="en-US" b="1" dirty="0"/>
              <a:t>Bullet:</a:t>
            </a:r>
            <a:r>
              <a:rPr lang="en-US" dirty="0"/>
              <a:t> Default Port 1433 (Named Instances Use Dynamic Ports)</a:t>
            </a:r>
            <a:br>
              <a:rPr lang="en-US" dirty="0"/>
            </a:br>
            <a:r>
              <a:rPr lang="en-US" b="1" dirty="0"/>
              <a:t>Blurb:</a:t>
            </a:r>
            <a:r>
              <a:rPr lang="en-US" dirty="0"/>
              <a:t> “Default instances listen on </a:t>
            </a:r>
            <a:r>
              <a:rPr lang="en-US" b="1" dirty="0"/>
              <a:t>TCP 1433</a:t>
            </a:r>
            <a:r>
              <a:rPr lang="en-US" dirty="0"/>
              <a:t>; </a:t>
            </a:r>
            <a:r>
              <a:rPr lang="en-US" b="1" dirty="0"/>
              <a:t>named instances</a:t>
            </a:r>
            <a:r>
              <a:rPr lang="en-US" dirty="0"/>
              <a:t> use dynamic ports unless you set a static one—plan firewall rules accordingly.” </a:t>
            </a:r>
            <a:r>
              <a:rPr lang="en-US" dirty="0">
                <a:hlinkClick r:id="rId4"/>
              </a:rPr>
              <a:t>Microsoft Learn</a:t>
            </a:r>
            <a:endParaRPr lang="en-US" dirty="0"/>
          </a:p>
          <a:p>
            <a:endParaRPr lang="en-US" b="1" dirty="0"/>
          </a:p>
          <a:p>
            <a:r>
              <a:rPr lang="en-US" b="1" dirty="0"/>
              <a:t>Bullet:</a:t>
            </a:r>
            <a:r>
              <a:rPr lang="en-US" dirty="0"/>
              <a:t> Fast Triage: Service Running + TCP/IP Enabled</a:t>
            </a:r>
            <a:br>
              <a:rPr lang="en-US" dirty="0"/>
            </a:br>
            <a:r>
              <a:rPr lang="en-US" b="1" dirty="0"/>
              <a:t>Blurb:</a:t>
            </a:r>
            <a:r>
              <a:rPr lang="en-US" dirty="0"/>
              <a:t> “That two-step check resolves a surprising number of first-day connectivity issues.”</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9</a:t>
            </a:fld>
            <a:endParaRPr lang="en-US"/>
          </a:p>
        </p:txBody>
      </p:sp>
    </p:spTree>
    <p:extLst>
      <p:ext uri="{BB962C8B-B14F-4D97-AF65-F5344CB8AC3E}">
        <p14:creationId xmlns:p14="http://schemas.microsoft.com/office/powerpoint/2010/main" val="1250157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4D353-BD1A-7B84-3509-790665AA82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30" name="Text Placeholder 4">
            <a:extLst>
              <a:ext uri="{FF2B5EF4-FFF2-40B4-BE49-F238E27FC236}">
                <a16:creationId xmlns:a16="http://schemas.microsoft.com/office/drawing/2014/main" id="{AB8F2EC9-8EA9-A869-161E-4D716A37BFB6}"/>
              </a:ext>
            </a:extLst>
          </p:cNvPr>
          <p:cNvSpPr>
            <a:spLocks noGrp="1"/>
          </p:cNvSpPr>
          <p:nvPr>
            <p:ph type="body" sz="quarter" idx="10" hasCustomPrompt="1"/>
          </p:nvPr>
        </p:nvSpPr>
        <p:spPr>
          <a:xfrm>
            <a:off x="1042297" y="921052"/>
            <a:ext cx="16221456" cy="3517042"/>
          </a:xfrm>
          <a:prstGeom prst="rect">
            <a:avLst/>
          </a:prstGeom>
        </p:spPr>
        <p:txBody>
          <a:bodyPr lIns="91440" rIns="91440" anchor="b">
            <a:normAutofit/>
          </a:bodyPr>
          <a:lstStyle>
            <a:lvl1pPr marL="0" indent="0">
              <a:lnSpc>
                <a:spcPct val="95000"/>
              </a:lnSpc>
              <a:buNone/>
              <a:defRPr sz="10000" b="1" i="0" spc="0" baseline="0">
                <a:latin typeface="+mj-lt"/>
              </a:defRPr>
            </a:lvl1pPr>
          </a:lstStyle>
          <a:p>
            <a:r>
              <a:rPr lang="en-US" b="1" dirty="0"/>
              <a:t>Course Title in Title Case</a:t>
            </a:r>
          </a:p>
        </p:txBody>
      </p:sp>
      <p:sp>
        <p:nvSpPr>
          <p:cNvPr id="2" name="Text Placeholder 16">
            <a:extLst>
              <a:ext uri="{FF2B5EF4-FFF2-40B4-BE49-F238E27FC236}">
                <a16:creationId xmlns:a16="http://schemas.microsoft.com/office/drawing/2014/main" id="{59C53AF7-47A0-9A16-38E6-8555D80AF69A}"/>
              </a:ext>
            </a:extLst>
          </p:cNvPr>
          <p:cNvSpPr>
            <a:spLocks noGrp="1"/>
          </p:cNvSpPr>
          <p:nvPr>
            <p:ph type="body" sz="quarter" idx="12" hasCustomPrompt="1"/>
          </p:nvPr>
        </p:nvSpPr>
        <p:spPr>
          <a:xfrm>
            <a:off x="3574466" y="7324467"/>
            <a:ext cx="9579639" cy="608980"/>
          </a:xfrm>
          <a:prstGeom prst="rect">
            <a:avLst/>
          </a:prstGeom>
        </p:spPr>
        <p:txBody>
          <a:bodyPr lIns="91440" tIns="45720" rIns="91440" anchor="t">
            <a:noAutofit/>
          </a:bodyPr>
          <a:lstStyle>
            <a:lvl1pPr marL="0" indent="0">
              <a:buNone/>
              <a:defRPr sz="3600" b="1" i="0" spc="0">
                <a:solidFill>
                  <a:schemeClr val="accent1"/>
                </a:solidFill>
                <a:latin typeface="+mj-lt"/>
                <a:ea typeface="PS TT Commons" panose="02000506040000020004" pitchFamily="2" charset="77"/>
                <a:cs typeface="PS TT Commons" panose="02000506040000020004" pitchFamily="2" charset="77"/>
              </a:defRPr>
            </a:lvl1pPr>
          </a:lstStyle>
          <a:p>
            <a:pPr lvl="0"/>
            <a:r>
              <a:rPr lang="en-US" dirty="0"/>
              <a:t>Author Name</a:t>
            </a:r>
          </a:p>
        </p:txBody>
      </p:sp>
      <p:sp>
        <p:nvSpPr>
          <p:cNvPr id="3" name="Text Placeholder 18">
            <a:extLst>
              <a:ext uri="{FF2B5EF4-FFF2-40B4-BE49-F238E27FC236}">
                <a16:creationId xmlns:a16="http://schemas.microsoft.com/office/drawing/2014/main" id="{3D9C7C97-BF9B-BFEB-9B34-2E224502BA1A}"/>
              </a:ext>
            </a:extLst>
          </p:cNvPr>
          <p:cNvSpPr>
            <a:spLocks noGrp="1"/>
          </p:cNvSpPr>
          <p:nvPr>
            <p:ph type="body" sz="quarter" idx="13" hasCustomPrompt="1"/>
          </p:nvPr>
        </p:nvSpPr>
        <p:spPr>
          <a:xfrm>
            <a:off x="3574466" y="7926233"/>
            <a:ext cx="9579637" cy="683713"/>
          </a:xfrm>
          <a:prstGeom prst="rect">
            <a:avLst/>
          </a:prstGeom>
        </p:spPr>
        <p:txBody>
          <a:bodyPr lIns="91440" tIns="45720" anchor="t">
            <a:noAutofit/>
          </a:bodyPr>
          <a:lstStyle>
            <a:lvl1pPr marL="0" indent="0">
              <a:buNone/>
              <a:defRPr sz="2400" b="0" i="0" spc="0" baseline="0">
                <a:latin typeface="PS TT Commons" charset="0"/>
                <a:ea typeface="PS TT Commons" charset="0"/>
                <a:cs typeface="PS TT Commons" charset="0"/>
              </a:defRPr>
            </a:lvl1pPr>
          </a:lstStyle>
          <a:p>
            <a:pPr lvl="0"/>
            <a:r>
              <a:rPr lang="en-US" dirty="0"/>
              <a:t>Author Title in Title Case</a:t>
            </a:r>
          </a:p>
        </p:txBody>
      </p:sp>
      <p:sp>
        <p:nvSpPr>
          <p:cNvPr id="4" name="Text Placeholder 20">
            <a:extLst>
              <a:ext uri="{FF2B5EF4-FFF2-40B4-BE49-F238E27FC236}">
                <a16:creationId xmlns:a16="http://schemas.microsoft.com/office/drawing/2014/main" id="{6AFD0B5B-5E02-0083-31C6-9D79C5DDC4BD}"/>
              </a:ext>
            </a:extLst>
          </p:cNvPr>
          <p:cNvSpPr>
            <a:spLocks noGrp="1"/>
          </p:cNvSpPr>
          <p:nvPr>
            <p:ph type="body" sz="quarter" idx="14" hasCustomPrompt="1"/>
          </p:nvPr>
        </p:nvSpPr>
        <p:spPr>
          <a:xfrm>
            <a:off x="3573194" y="8409761"/>
            <a:ext cx="9580909" cy="825287"/>
          </a:xfrm>
          <a:prstGeom prst="rect">
            <a:avLst/>
          </a:prstGeom>
        </p:spPr>
        <p:txBody>
          <a:bodyPr lIns="91440" anchor="ctr">
            <a:noAutofit/>
          </a:bodyPr>
          <a:lstStyle>
            <a:lvl1pPr marL="0" indent="0">
              <a:buNone/>
              <a:defRPr sz="2200" b="0" i="0" spc="0" baseline="0">
                <a:latin typeface="PS TT Commons" charset="0"/>
                <a:ea typeface="PS TT Commons" charset="0"/>
                <a:cs typeface="PS TT Commons" charset="0"/>
              </a:defRPr>
            </a:lvl1pPr>
          </a:lstStyle>
          <a:p>
            <a:pPr lvl="0"/>
            <a:r>
              <a:rPr lang="en-US" dirty="0">
                <a:effectLst/>
              </a:rPr>
              <a:t>@</a:t>
            </a:r>
            <a:r>
              <a:rPr lang="en-US" dirty="0" err="1">
                <a:effectLst/>
              </a:rPr>
              <a:t>socialmedia</a:t>
            </a:r>
            <a:r>
              <a:rPr lang="en-US" dirty="0">
                <a:effectLst/>
              </a:rPr>
              <a:t>   |   </a:t>
            </a:r>
            <a:r>
              <a:rPr lang="en-US" dirty="0" err="1">
                <a:effectLst/>
              </a:rPr>
              <a:t>www.authorsite.com</a:t>
            </a:r>
            <a:endParaRPr lang="en-US" dirty="0"/>
          </a:p>
        </p:txBody>
      </p:sp>
      <p:pic>
        <p:nvPicPr>
          <p:cNvPr id="6" name="Picture 5">
            <a:extLst>
              <a:ext uri="{FF2B5EF4-FFF2-40B4-BE49-F238E27FC236}">
                <a16:creationId xmlns:a16="http://schemas.microsoft.com/office/drawing/2014/main" id="{03A8E8F2-8844-93EF-3A96-1051AF7A5BB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095" y="7105955"/>
            <a:ext cx="1023041" cy="2066544"/>
          </a:xfrm>
          <a:prstGeom prst="rect">
            <a:avLst/>
          </a:prstGeom>
        </p:spPr>
      </p:pic>
      <p:pic>
        <p:nvPicPr>
          <p:cNvPr id="9" name="Picture 8">
            <a:extLst>
              <a:ext uri="{FF2B5EF4-FFF2-40B4-BE49-F238E27FC236}">
                <a16:creationId xmlns:a16="http://schemas.microsoft.com/office/drawing/2014/main" id="{4D6EFA61-5420-742A-1F68-69D5584E493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4178390" y="8149458"/>
            <a:ext cx="2066542" cy="1023041"/>
          </a:xfrm>
          <a:prstGeom prst="rect">
            <a:avLst/>
          </a:prstGeom>
        </p:spPr>
      </p:pic>
      <p:pic>
        <p:nvPicPr>
          <p:cNvPr id="11" name="Picture 10">
            <a:extLst>
              <a:ext uri="{FF2B5EF4-FFF2-40B4-BE49-F238E27FC236}">
                <a16:creationId xmlns:a16="http://schemas.microsoft.com/office/drawing/2014/main" id="{311F9E7B-A4E8-951A-7627-8FB5C40E507C}"/>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6246177" y="7105955"/>
            <a:ext cx="1023041" cy="2066544"/>
          </a:xfrm>
          <a:prstGeom prst="rect">
            <a:avLst/>
          </a:prstGeom>
        </p:spPr>
      </p:pic>
      <p:pic>
        <p:nvPicPr>
          <p:cNvPr id="12" name="Picture 11">
            <a:extLst>
              <a:ext uri="{FF2B5EF4-FFF2-40B4-BE49-F238E27FC236}">
                <a16:creationId xmlns:a16="http://schemas.microsoft.com/office/drawing/2014/main" id="{10FEF500-05B2-C56C-CD73-25E27008D27B}"/>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7264958" y="7105955"/>
            <a:ext cx="1023041" cy="2066544"/>
          </a:xfrm>
          <a:prstGeom prst="rect">
            <a:avLst/>
          </a:prstGeom>
        </p:spPr>
      </p:pic>
      <p:grpSp>
        <p:nvGrpSpPr>
          <p:cNvPr id="17" name="Group 16">
            <a:extLst>
              <a:ext uri="{FF2B5EF4-FFF2-40B4-BE49-F238E27FC236}">
                <a16:creationId xmlns:a16="http://schemas.microsoft.com/office/drawing/2014/main" id="{7F64FF28-1EAB-CF7A-258A-46709C3C451C}"/>
              </a:ext>
            </a:extLst>
          </p:cNvPr>
          <p:cNvGrpSpPr/>
          <p:nvPr userDrawn="1"/>
        </p:nvGrpSpPr>
        <p:grpSpPr>
          <a:xfrm>
            <a:off x="0" y="-1699793"/>
            <a:ext cx="6149189" cy="1311563"/>
            <a:chOff x="0" y="-1699793"/>
            <a:chExt cx="6149189" cy="1311563"/>
          </a:xfrm>
        </p:grpSpPr>
        <p:sp>
          <p:nvSpPr>
            <p:cNvPr id="18" name="Rectangle 17">
              <a:extLst>
                <a:ext uri="{FF2B5EF4-FFF2-40B4-BE49-F238E27FC236}">
                  <a16:creationId xmlns:a16="http://schemas.microsoft.com/office/drawing/2014/main" id="{74137CED-B353-5C75-7086-A3B5AF93FE5B}"/>
                </a:ext>
              </a:extLst>
            </p:cNvPr>
            <p:cNvSpPr/>
            <p:nvPr userDrawn="1"/>
          </p:nvSpPr>
          <p:spPr>
            <a:xfrm>
              <a:off x="3803903" y="-1699793"/>
              <a:ext cx="2345286"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a:extLst>
                <a:ext uri="{FF2B5EF4-FFF2-40B4-BE49-F238E27FC236}">
                  <a16:creationId xmlns:a16="http://schemas.microsoft.com/office/drawing/2014/main" id="{906FCE0D-F0C4-F35D-DCB9-88A2CCC80643}"/>
                </a:ext>
              </a:extLst>
            </p:cNvPr>
            <p:cNvSpPr/>
            <p:nvPr userDrawn="1"/>
          </p:nvSpPr>
          <p:spPr>
            <a:xfrm>
              <a:off x="0" y="-1699793"/>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634E65-C9D6-7494-AB1E-6E327521FAB5}"/>
                </a:ext>
              </a:extLst>
            </p:cNvPr>
            <p:cNvSpPr txBox="1"/>
            <p:nvPr userDrawn="1"/>
          </p:nvSpPr>
          <p:spPr>
            <a:xfrm>
              <a:off x="210315" y="-1353329"/>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 g’s match?</a:t>
              </a:r>
            </a:p>
          </p:txBody>
        </p:sp>
        <p:sp>
          <p:nvSpPr>
            <p:cNvPr id="21" name="TextBox 20">
              <a:extLst>
                <a:ext uri="{FF2B5EF4-FFF2-40B4-BE49-F238E27FC236}">
                  <a16:creationId xmlns:a16="http://schemas.microsoft.com/office/drawing/2014/main" id="{F6DD5244-205A-94D9-EF9F-82FAC82D0E2D}"/>
                </a:ext>
              </a:extLst>
            </p:cNvPr>
            <p:cNvSpPr txBox="1"/>
            <p:nvPr userDrawn="1"/>
          </p:nvSpPr>
          <p:spPr>
            <a:xfrm>
              <a:off x="5167983" y="-1673195"/>
              <a:ext cx="981206" cy="1014564"/>
            </a:xfrm>
            <a:prstGeom prst="rect">
              <a:avLst/>
            </a:prstGeom>
          </p:spPr>
          <p:txBody>
            <a:bodyPr vert="horz" wrap="none" lIns="0" tIns="32970" rIns="65939" bIns="32970" rtlCol="0" anchor="ctr" anchorCtr="0">
              <a:noAutofit/>
            </a:bodyPr>
            <a:lstStyle/>
            <a:p>
              <a:pPr lvl="0"/>
              <a:r>
                <a:rPr lang="en-US" sz="6800" b="1" dirty="0">
                  <a:solidFill>
                    <a:srgbClr val="130F25"/>
                  </a:solidFill>
                  <a:latin typeface="+mj-lt"/>
                </a:rPr>
                <a:t>g</a:t>
              </a:r>
            </a:p>
          </p:txBody>
        </p:sp>
        <p:pic>
          <p:nvPicPr>
            <p:cNvPr id="22" name="Picture 21" descr="Logo, icon&#10;&#10;Description automatically generated">
              <a:extLst>
                <a:ext uri="{FF2B5EF4-FFF2-40B4-BE49-F238E27FC236}">
                  <a16:creationId xmlns:a16="http://schemas.microsoft.com/office/drawing/2014/main" id="{235899B5-1ADD-952D-6E93-6783AEE3727A}"/>
                </a:ext>
              </a:extLst>
            </p:cNvPr>
            <p:cNvPicPr>
              <a:picLocks noChangeAspect="1"/>
            </p:cNvPicPr>
            <p:nvPr userDrawn="1"/>
          </p:nvPicPr>
          <p:blipFill>
            <a:blip r:embed="rId7"/>
            <a:stretch>
              <a:fillRect/>
            </a:stretch>
          </p:blipFill>
          <p:spPr>
            <a:xfrm>
              <a:off x="4003069" y="-1673653"/>
              <a:ext cx="1164914" cy="1285423"/>
            </a:xfrm>
            <a:prstGeom prst="rect">
              <a:avLst/>
            </a:prstGeom>
          </p:spPr>
        </p:pic>
      </p:grpSp>
      <p:sp>
        <p:nvSpPr>
          <p:cNvPr id="8" name="Text Placeholder 6">
            <a:extLst>
              <a:ext uri="{FF2B5EF4-FFF2-40B4-BE49-F238E27FC236}">
                <a16:creationId xmlns:a16="http://schemas.microsoft.com/office/drawing/2014/main" id="{659BE4D9-7D6F-E79E-ED11-0F95D3693A47}"/>
              </a:ext>
            </a:extLst>
          </p:cNvPr>
          <p:cNvSpPr>
            <a:spLocks noGrp="1"/>
          </p:cNvSpPr>
          <p:nvPr>
            <p:ph type="body" sz="quarter" idx="16" hasCustomPrompt="1"/>
          </p:nvPr>
        </p:nvSpPr>
        <p:spPr>
          <a:xfrm>
            <a:off x="1013720" y="4740793"/>
            <a:ext cx="16221456" cy="608980"/>
          </a:xfrm>
        </p:spPr>
        <p:txBody>
          <a:bodyPr/>
          <a:lstStyle>
            <a:lvl1pPr>
              <a:defRPr sz="4200"/>
            </a:lvl1pPr>
          </a:lstStyle>
          <a:p>
            <a:r>
              <a:rPr lang="en-US" b="0" dirty="0">
                <a:solidFill>
                  <a:srgbClr val="130F25"/>
                </a:solidFill>
              </a:rPr>
              <a:t>First Content Module Title in Title Case</a:t>
            </a:r>
          </a:p>
        </p:txBody>
      </p:sp>
      <p:sp>
        <p:nvSpPr>
          <p:cNvPr id="10" name="Picture Placeholder 22">
            <a:extLst>
              <a:ext uri="{FF2B5EF4-FFF2-40B4-BE49-F238E27FC236}">
                <a16:creationId xmlns:a16="http://schemas.microsoft.com/office/drawing/2014/main" id="{7BAC516D-E260-880D-CE83-54686694A37C}"/>
              </a:ext>
            </a:extLst>
          </p:cNvPr>
          <p:cNvSpPr>
            <a:spLocks noGrp="1" noChangeAspect="1"/>
          </p:cNvSpPr>
          <p:nvPr>
            <p:ph type="pic" sz="quarter" idx="15" hasCustomPrompt="1"/>
          </p:nvPr>
        </p:nvSpPr>
        <p:spPr>
          <a:xfrm>
            <a:off x="1030653" y="7105955"/>
            <a:ext cx="2066544" cy="2066544"/>
          </a:xfrm>
          <a:prstGeom prst="ellipse">
            <a:avLst/>
          </a:prstGeom>
          <a:solidFill>
            <a:schemeClr val="bg1">
              <a:lumMod val="95000"/>
            </a:schemeClr>
          </a:solidFill>
          <a:ln w="19050">
            <a:solidFill>
              <a:schemeClr val="bg2"/>
            </a:solidFill>
          </a:ln>
          <a:effectLst/>
        </p:spPr>
        <p:txBody>
          <a:bodyPr anchor="ctr">
            <a:normAutofit/>
          </a:bodyPr>
          <a:lstStyle>
            <a:lvl1pPr algn="ctr">
              <a:defRPr sz="2200" b="0" i="0">
                <a:latin typeface="PS TT Commons" charset="0"/>
                <a:ea typeface="PS TT Commons" charset="0"/>
                <a:cs typeface="PS TT Commons" charset="0"/>
              </a:defRPr>
            </a:lvl1pPr>
          </a:lstStyle>
          <a:p>
            <a:r>
              <a:rPr lang="en-US" dirty="0"/>
              <a:t>Click to insert photo</a:t>
            </a:r>
          </a:p>
        </p:txBody>
      </p:sp>
    </p:spTree>
    <p:extLst>
      <p:ext uri="{BB962C8B-B14F-4D97-AF65-F5344CB8AC3E}">
        <p14:creationId xmlns:p14="http://schemas.microsoft.com/office/powerpoint/2010/main" val="422547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Six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1447E23A-90D8-766B-1EEB-1E4A10F390BE}"/>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4" name="Text Placeholder 3"/>
          <p:cNvSpPr>
            <a:spLocks noGrp="1"/>
          </p:cNvSpPr>
          <p:nvPr>
            <p:ph type="body" sz="quarter" idx="10" hasCustomPrompt="1"/>
          </p:nvPr>
        </p:nvSpPr>
        <p:spPr>
          <a:xfrm>
            <a:off x="2899690" y="2346370"/>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 </a:t>
            </a:r>
          </a:p>
        </p:txBody>
      </p:sp>
      <p:sp>
        <p:nvSpPr>
          <p:cNvPr id="6" name="Text Placeholder 5"/>
          <p:cNvSpPr>
            <a:spLocks noGrp="1"/>
          </p:cNvSpPr>
          <p:nvPr>
            <p:ph type="body" sz="quarter" idx="11" hasCustomPrompt="1"/>
          </p:nvPr>
        </p:nvSpPr>
        <p:spPr>
          <a:xfrm>
            <a:off x="2899690" y="4666792"/>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 </a:t>
            </a:r>
          </a:p>
        </p:txBody>
      </p:sp>
      <p:sp>
        <p:nvSpPr>
          <p:cNvPr id="8" name="Text Placeholder 7"/>
          <p:cNvSpPr>
            <a:spLocks noGrp="1"/>
          </p:cNvSpPr>
          <p:nvPr>
            <p:ph type="body" sz="quarter" idx="12" hasCustomPrompt="1"/>
          </p:nvPr>
        </p:nvSpPr>
        <p:spPr>
          <a:xfrm>
            <a:off x="2899690" y="6987214"/>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a:t>
            </a:r>
          </a:p>
        </p:txBody>
      </p:sp>
      <p:sp>
        <p:nvSpPr>
          <p:cNvPr id="17" name="Content Placeholder 16"/>
          <p:cNvSpPr>
            <a:spLocks noGrp="1"/>
          </p:cNvSpPr>
          <p:nvPr>
            <p:ph sz="quarter" idx="16" hasCustomPrompt="1"/>
          </p:nvPr>
        </p:nvSpPr>
        <p:spPr>
          <a:xfrm>
            <a:off x="918493" y="2535921"/>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918493" y="4852667"/>
            <a:ext cx="1639934" cy="1639934"/>
          </a:xfrm>
          <a:prstGeom prst="rect">
            <a:avLst/>
          </a:prstGeom>
        </p:spPr>
        <p:txBody>
          <a:bodyPr anchor="ctr">
            <a:normAutofit/>
          </a:bodyPr>
          <a:lstStyle>
            <a:lvl1pPr algn="ctr">
              <a:defRPr sz="2000" b="0" i="0" baseline="0">
                <a:latin typeface="+mn-lt"/>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918493" y="7173089"/>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
        <p:nvSpPr>
          <p:cNvPr id="16" name="Title 1">
            <a:extLst>
              <a:ext uri="{FF2B5EF4-FFF2-40B4-BE49-F238E27FC236}">
                <a16:creationId xmlns:a16="http://schemas.microsoft.com/office/drawing/2014/main" id="{A195EDB4-1735-7C4A-8EBC-283B235822F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0" name="Text Placeholder 3">
            <a:extLst>
              <a:ext uri="{FF2B5EF4-FFF2-40B4-BE49-F238E27FC236}">
                <a16:creationId xmlns:a16="http://schemas.microsoft.com/office/drawing/2014/main" id="{2ACAC6B4-0AF7-1743-8BEF-78C413DA31FC}"/>
              </a:ext>
            </a:extLst>
          </p:cNvPr>
          <p:cNvSpPr>
            <a:spLocks noGrp="1"/>
          </p:cNvSpPr>
          <p:nvPr>
            <p:ph type="body" sz="quarter" idx="19" hasCustomPrompt="1"/>
          </p:nvPr>
        </p:nvSpPr>
        <p:spPr>
          <a:xfrm>
            <a:off x="11591023" y="2346370"/>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 </a:t>
            </a:r>
          </a:p>
        </p:txBody>
      </p:sp>
      <p:sp>
        <p:nvSpPr>
          <p:cNvPr id="21" name="Text Placeholder 5">
            <a:extLst>
              <a:ext uri="{FF2B5EF4-FFF2-40B4-BE49-F238E27FC236}">
                <a16:creationId xmlns:a16="http://schemas.microsoft.com/office/drawing/2014/main" id="{E762F849-2D0C-0A44-8A0B-9F6C66B70E26}"/>
              </a:ext>
            </a:extLst>
          </p:cNvPr>
          <p:cNvSpPr>
            <a:spLocks noGrp="1"/>
          </p:cNvSpPr>
          <p:nvPr>
            <p:ph type="body" sz="quarter" idx="20" hasCustomPrompt="1"/>
          </p:nvPr>
        </p:nvSpPr>
        <p:spPr>
          <a:xfrm>
            <a:off x="11591023" y="4666792"/>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 </a:t>
            </a:r>
          </a:p>
        </p:txBody>
      </p:sp>
      <p:sp>
        <p:nvSpPr>
          <p:cNvPr id="22" name="Text Placeholder 7">
            <a:extLst>
              <a:ext uri="{FF2B5EF4-FFF2-40B4-BE49-F238E27FC236}">
                <a16:creationId xmlns:a16="http://schemas.microsoft.com/office/drawing/2014/main" id="{7FBF4C4C-EBD6-2A44-A8FC-11BF9D9A2151}"/>
              </a:ext>
            </a:extLst>
          </p:cNvPr>
          <p:cNvSpPr>
            <a:spLocks noGrp="1"/>
          </p:cNvSpPr>
          <p:nvPr>
            <p:ph type="body" sz="quarter" idx="21" hasCustomPrompt="1"/>
          </p:nvPr>
        </p:nvSpPr>
        <p:spPr>
          <a:xfrm>
            <a:off x="11591023" y="6987214"/>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a:t>
            </a:r>
          </a:p>
        </p:txBody>
      </p:sp>
      <p:sp>
        <p:nvSpPr>
          <p:cNvPr id="27" name="Content Placeholder 16">
            <a:extLst>
              <a:ext uri="{FF2B5EF4-FFF2-40B4-BE49-F238E27FC236}">
                <a16:creationId xmlns:a16="http://schemas.microsoft.com/office/drawing/2014/main" id="{DCC63BBE-CF7D-AF4E-90FD-F94500096A97}"/>
              </a:ext>
            </a:extLst>
          </p:cNvPr>
          <p:cNvSpPr>
            <a:spLocks noGrp="1"/>
          </p:cNvSpPr>
          <p:nvPr>
            <p:ph sz="quarter" idx="22" hasCustomPrompt="1"/>
          </p:nvPr>
        </p:nvSpPr>
        <p:spPr>
          <a:xfrm>
            <a:off x="9609826" y="2535921"/>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
        <p:nvSpPr>
          <p:cNvPr id="28" name="Content Placeholder 16">
            <a:extLst>
              <a:ext uri="{FF2B5EF4-FFF2-40B4-BE49-F238E27FC236}">
                <a16:creationId xmlns:a16="http://schemas.microsoft.com/office/drawing/2014/main" id="{19DF7912-073D-E34A-BD0B-F190FE2D4B6A}"/>
              </a:ext>
            </a:extLst>
          </p:cNvPr>
          <p:cNvSpPr>
            <a:spLocks noGrp="1"/>
          </p:cNvSpPr>
          <p:nvPr>
            <p:ph sz="quarter" idx="23" hasCustomPrompt="1"/>
          </p:nvPr>
        </p:nvSpPr>
        <p:spPr>
          <a:xfrm>
            <a:off x="9609826" y="4852667"/>
            <a:ext cx="1639934" cy="1639934"/>
          </a:xfrm>
          <a:prstGeom prst="rect">
            <a:avLst/>
          </a:prstGeom>
        </p:spPr>
        <p:txBody>
          <a:bodyPr anchor="ctr">
            <a:normAutofit/>
          </a:bodyPr>
          <a:lstStyle>
            <a:lvl1pPr algn="ctr">
              <a:defRPr sz="2000" b="0" i="0" baseline="0">
                <a:latin typeface="+mn-lt"/>
                <a:ea typeface="PS TT Commons Book" charset="0"/>
                <a:cs typeface="PS TT Commons Book" charset="0"/>
              </a:defRPr>
            </a:lvl1pPr>
          </a:lstStyle>
          <a:p>
            <a:pPr lvl="0"/>
            <a:r>
              <a:rPr lang="en-US"/>
              <a:t>Click image icon</a:t>
            </a:r>
          </a:p>
        </p:txBody>
      </p:sp>
      <p:sp>
        <p:nvSpPr>
          <p:cNvPr id="29" name="Content Placeholder 16">
            <a:extLst>
              <a:ext uri="{FF2B5EF4-FFF2-40B4-BE49-F238E27FC236}">
                <a16:creationId xmlns:a16="http://schemas.microsoft.com/office/drawing/2014/main" id="{4D9B2E44-C1FE-844E-8094-500E3ADAFD3C}"/>
              </a:ext>
            </a:extLst>
          </p:cNvPr>
          <p:cNvSpPr>
            <a:spLocks noGrp="1"/>
          </p:cNvSpPr>
          <p:nvPr>
            <p:ph sz="quarter" idx="24" hasCustomPrompt="1"/>
          </p:nvPr>
        </p:nvSpPr>
        <p:spPr>
          <a:xfrm>
            <a:off x="9609826" y="7173089"/>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4052722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ext and Three Item Icons">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D804981-3A95-054A-76CA-A2F64456258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12" name="Text Placeholder 3"/>
          <p:cNvSpPr>
            <a:spLocks noGrp="1"/>
          </p:cNvSpPr>
          <p:nvPr>
            <p:ph type="body" sz="quarter" idx="24" hasCustomPrompt="1"/>
          </p:nvPr>
        </p:nvSpPr>
        <p:spPr>
          <a:xfrm>
            <a:off x="917189" y="7275425"/>
            <a:ext cx="5004639"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dirty="0"/>
              <a:t>Add text here</a:t>
            </a:r>
          </a:p>
        </p:txBody>
      </p:sp>
      <p:sp>
        <p:nvSpPr>
          <p:cNvPr id="13" name="Content Placeholder 16"/>
          <p:cNvSpPr>
            <a:spLocks noGrp="1"/>
          </p:cNvSpPr>
          <p:nvPr>
            <p:ph sz="quarter" idx="25" hasCustomPrompt="1"/>
          </p:nvPr>
        </p:nvSpPr>
        <p:spPr>
          <a:xfrm>
            <a:off x="917189" y="4319455"/>
            <a:ext cx="5004639" cy="2556058"/>
          </a:xfrm>
          <a:prstGeom prst="rect">
            <a:avLst/>
          </a:prstGeom>
        </p:spPr>
        <p:txBody>
          <a:bodyPr anchor="ctr">
            <a:normAutofit/>
          </a:bodyPr>
          <a:lstStyle>
            <a:lvl1pPr algn="ctr">
              <a:defRPr sz="3000" b="0">
                <a:latin typeface="+mn-lt"/>
              </a:defRPr>
            </a:lvl1pPr>
          </a:lstStyle>
          <a:p>
            <a:pPr lvl="0"/>
            <a:r>
              <a:rPr lang="en-US" dirty="0"/>
              <a:t>Click image icon</a:t>
            </a:r>
          </a:p>
        </p:txBody>
      </p:sp>
      <p:sp>
        <p:nvSpPr>
          <p:cNvPr id="14" name="Text Placeholder 3"/>
          <p:cNvSpPr>
            <a:spLocks noGrp="1"/>
          </p:cNvSpPr>
          <p:nvPr>
            <p:ph type="body" sz="quarter" idx="26" hasCustomPrompt="1"/>
          </p:nvPr>
        </p:nvSpPr>
        <p:spPr>
          <a:xfrm>
            <a:off x="917189" y="7941539"/>
            <a:ext cx="5004639" cy="1585642"/>
          </a:xfrm>
          <a:prstGeom prst="rect">
            <a:avLst/>
          </a:prstGeom>
        </p:spPr>
        <p:txBody>
          <a:bodyPr lIns="0" anchor="t">
            <a:noAutofit/>
          </a:bodyPr>
          <a:lstStyle>
            <a:lvl1pPr algn="ctr">
              <a:defRPr sz="3400" b="0" i="0">
                <a:solidFill>
                  <a:srgbClr val="130F25"/>
                </a:solidFill>
                <a:latin typeface="+mn-lt"/>
                <a:ea typeface="PS TT Commons" charset="0"/>
                <a:cs typeface="PS TT Commons" charset="0"/>
              </a:defRPr>
            </a:lvl1pPr>
          </a:lstStyle>
          <a:p>
            <a:pPr lvl="0"/>
            <a:r>
              <a:rPr lang="en-US" dirty="0"/>
              <a:t>Add description text on these lines. Keep it short and simple. </a:t>
            </a:r>
          </a:p>
        </p:txBody>
      </p:sp>
      <p:sp>
        <p:nvSpPr>
          <p:cNvPr id="25" name="Text Placeholder 24"/>
          <p:cNvSpPr>
            <a:spLocks noGrp="1"/>
          </p:cNvSpPr>
          <p:nvPr>
            <p:ph type="body" sz="quarter" idx="33" hasCustomPrompt="1"/>
          </p:nvPr>
        </p:nvSpPr>
        <p:spPr>
          <a:xfrm>
            <a:off x="917190" y="2071960"/>
            <a:ext cx="16453620" cy="1847580"/>
          </a:xfrm>
          <a:prstGeom prst="rect">
            <a:avLst/>
          </a:prstGeom>
        </p:spPr>
        <p:txBody>
          <a:bodyPr anchor="t">
            <a:noAutofit/>
          </a:bodyPr>
          <a:lstStyle>
            <a:lvl1pPr algn="l">
              <a:defRPr sz="3400" b="0" i="0">
                <a:latin typeface="+mn-lt"/>
                <a:ea typeface="PS TT Commons" charset="0"/>
                <a:cs typeface="PS TT Commons" charset="0"/>
              </a:defRPr>
            </a:lvl1pPr>
          </a:lstStyle>
          <a:p>
            <a:pPr lvl="0"/>
            <a:r>
              <a:rPr lang="en-US" dirty="0"/>
              <a:t>Add a short bit of description text in this area. Try keeping the text on a slide to a minimum. But sometimes we know descriptions are necessary. </a:t>
            </a:r>
          </a:p>
        </p:txBody>
      </p:sp>
      <p:sp>
        <p:nvSpPr>
          <p:cNvPr id="15" name="Title 1">
            <a:extLst>
              <a:ext uri="{FF2B5EF4-FFF2-40B4-BE49-F238E27FC236}">
                <a16:creationId xmlns:a16="http://schemas.microsoft.com/office/drawing/2014/main" id="{AF210D17-76A8-1F47-9372-51D2DC5CD9F1}"/>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7" name="Text Placeholder 3">
            <a:extLst>
              <a:ext uri="{FF2B5EF4-FFF2-40B4-BE49-F238E27FC236}">
                <a16:creationId xmlns:a16="http://schemas.microsoft.com/office/drawing/2014/main" id="{E85E0BE2-A324-C942-9901-FFAB7CA35EB2}"/>
              </a:ext>
            </a:extLst>
          </p:cNvPr>
          <p:cNvSpPr>
            <a:spLocks noGrp="1"/>
          </p:cNvSpPr>
          <p:nvPr>
            <p:ph type="body" sz="quarter" idx="34" hasCustomPrompt="1"/>
          </p:nvPr>
        </p:nvSpPr>
        <p:spPr>
          <a:xfrm>
            <a:off x="12366171" y="7275425"/>
            <a:ext cx="5004639"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dirty="0"/>
              <a:t>Add text here</a:t>
            </a:r>
          </a:p>
        </p:txBody>
      </p:sp>
      <p:sp>
        <p:nvSpPr>
          <p:cNvPr id="24" name="Content Placeholder 16">
            <a:extLst>
              <a:ext uri="{FF2B5EF4-FFF2-40B4-BE49-F238E27FC236}">
                <a16:creationId xmlns:a16="http://schemas.microsoft.com/office/drawing/2014/main" id="{AA69135D-CB97-9242-84CF-381B58F0FD32}"/>
              </a:ext>
            </a:extLst>
          </p:cNvPr>
          <p:cNvSpPr>
            <a:spLocks noGrp="1"/>
          </p:cNvSpPr>
          <p:nvPr>
            <p:ph sz="quarter" idx="35" hasCustomPrompt="1"/>
          </p:nvPr>
        </p:nvSpPr>
        <p:spPr>
          <a:xfrm>
            <a:off x="12366171" y="4319455"/>
            <a:ext cx="5004639" cy="2556058"/>
          </a:xfrm>
          <a:prstGeom prst="rect">
            <a:avLst/>
          </a:prstGeom>
        </p:spPr>
        <p:txBody>
          <a:bodyPr anchor="ctr">
            <a:normAutofit/>
          </a:bodyPr>
          <a:lstStyle>
            <a:lvl1pPr algn="ctr">
              <a:defRPr sz="3000" b="0">
                <a:latin typeface="+mn-lt"/>
              </a:defRPr>
            </a:lvl1pPr>
          </a:lstStyle>
          <a:p>
            <a:pPr lvl="0"/>
            <a:r>
              <a:rPr lang="en-US" dirty="0"/>
              <a:t>Click image icon</a:t>
            </a:r>
          </a:p>
        </p:txBody>
      </p:sp>
      <p:sp>
        <p:nvSpPr>
          <p:cNvPr id="26" name="Text Placeholder 3">
            <a:extLst>
              <a:ext uri="{FF2B5EF4-FFF2-40B4-BE49-F238E27FC236}">
                <a16:creationId xmlns:a16="http://schemas.microsoft.com/office/drawing/2014/main" id="{9DA0B0CD-91DA-C147-88DA-E97CE1862156}"/>
              </a:ext>
            </a:extLst>
          </p:cNvPr>
          <p:cNvSpPr>
            <a:spLocks noGrp="1"/>
          </p:cNvSpPr>
          <p:nvPr>
            <p:ph type="body" sz="quarter" idx="36" hasCustomPrompt="1"/>
          </p:nvPr>
        </p:nvSpPr>
        <p:spPr>
          <a:xfrm>
            <a:off x="12366171" y="7941539"/>
            <a:ext cx="5004639" cy="1585642"/>
          </a:xfrm>
          <a:prstGeom prst="rect">
            <a:avLst/>
          </a:prstGeom>
        </p:spPr>
        <p:txBody>
          <a:bodyPr lIns="0" anchor="t">
            <a:noAutofit/>
          </a:bodyPr>
          <a:lstStyle>
            <a:lvl1pPr algn="ctr">
              <a:defRPr sz="3400" b="0" i="0">
                <a:solidFill>
                  <a:srgbClr val="130F25"/>
                </a:solidFill>
                <a:latin typeface="+mn-lt"/>
                <a:ea typeface="PS TT Commons" charset="0"/>
                <a:cs typeface="PS TT Commons" charset="0"/>
              </a:defRPr>
            </a:lvl1pPr>
          </a:lstStyle>
          <a:p>
            <a:pPr lvl="0"/>
            <a:r>
              <a:rPr lang="en-US" dirty="0"/>
              <a:t>Add description text on these lines. Keep it short and simple. </a:t>
            </a:r>
          </a:p>
        </p:txBody>
      </p:sp>
      <p:sp>
        <p:nvSpPr>
          <p:cNvPr id="27" name="Text Placeholder 3">
            <a:extLst>
              <a:ext uri="{FF2B5EF4-FFF2-40B4-BE49-F238E27FC236}">
                <a16:creationId xmlns:a16="http://schemas.microsoft.com/office/drawing/2014/main" id="{E3AD2DDD-4A7F-6844-90B9-85BDA20BC7BF}"/>
              </a:ext>
            </a:extLst>
          </p:cNvPr>
          <p:cNvSpPr>
            <a:spLocks noGrp="1"/>
          </p:cNvSpPr>
          <p:nvPr>
            <p:ph type="body" sz="quarter" idx="37" hasCustomPrompt="1"/>
          </p:nvPr>
        </p:nvSpPr>
        <p:spPr>
          <a:xfrm>
            <a:off x="6641680" y="7275425"/>
            <a:ext cx="5004639"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dirty="0"/>
              <a:t>Add text here</a:t>
            </a:r>
          </a:p>
        </p:txBody>
      </p:sp>
      <p:sp>
        <p:nvSpPr>
          <p:cNvPr id="28" name="Content Placeholder 16">
            <a:extLst>
              <a:ext uri="{FF2B5EF4-FFF2-40B4-BE49-F238E27FC236}">
                <a16:creationId xmlns:a16="http://schemas.microsoft.com/office/drawing/2014/main" id="{F9AC9AF5-50A0-3348-AC18-16ED73887AF0}"/>
              </a:ext>
            </a:extLst>
          </p:cNvPr>
          <p:cNvSpPr>
            <a:spLocks noGrp="1"/>
          </p:cNvSpPr>
          <p:nvPr>
            <p:ph sz="quarter" idx="38" hasCustomPrompt="1"/>
          </p:nvPr>
        </p:nvSpPr>
        <p:spPr>
          <a:xfrm>
            <a:off x="6641680" y="4319455"/>
            <a:ext cx="5004639" cy="2556058"/>
          </a:xfrm>
          <a:prstGeom prst="rect">
            <a:avLst/>
          </a:prstGeom>
        </p:spPr>
        <p:txBody>
          <a:bodyPr anchor="ctr">
            <a:normAutofit/>
          </a:bodyPr>
          <a:lstStyle>
            <a:lvl1pPr algn="ctr">
              <a:defRPr sz="3000" b="0">
                <a:latin typeface="+mn-lt"/>
              </a:defRPr>
            </a:lvl1pPr>
          </a:lstStyle>
          <a:p>
            <a:pPr lvl="0"/>
            <a:r>
              <a:rPr lang="en-US" dirty="0"/>
              <a:t>Click image icon</a:t>
            </a:r>
          </a:p>
        </p:txBody>
      </p:sp>
      <p:sp>
        <p:nvSpPr>
          <p:cNvPr id="29" name="Text Placeholder 3">
            <a:extLst>
              <a:ext uri="{FF2B5EF4-FFF2-40B4-BE49-F238E27FC236}">
                <a16:creationId xmlns:a16="http://schemas.microsoft.com/office/drawing/2014/main" id="{D0227883-A12B-B04D-9019-FFF053BA5AC3}"/>
              </a:ext>
            </a:extLst>
          </p:cNvPr>
          <p:cNvSpPr>
            <a:spLocks noGrp="1"/>
          </p:cNvSpPr>
          <p:nvPr>
            <p:ph type="body" sz="quarter" idx="39" hasCustomPrompt="1"/>
          </p:nvPr>
        </p:nvSpPr>
        <p:spPr>
          <a:xfrm>
            <a:off x="6641680" y="7941539"/>
            <a:ext cx="5004639" cy="1585642"/>
          </a:xfrm>
          <a:prstGeom prst="rect">
            <a:avLst/>
          </a:prstGeom>
        </p:spPr>
        <p:txBody>
          <a:bodyPr lIns="0" anchor="t">
            <a:noAutofit/>
          </a:bodyPr>
          <a:lstStyle>
            <a:lvl1pPr algn="ctr">
              <a:defRPr sz="3400" b="0" i="0">
                <a:solidFill>
                  <a:srgbClr val="130F25"/>
                </a:solidFill>
                <a:latin typeface="+mn-lt"/>
                <a:ea typeface="PS TT Commons" charset="0"/>
                <a:cs typeface="PS TT Commons" charset="0"/>
              </a:defRPr>
            </a:lvl1pPr>
          </a:lstStyle>
          <a:p>
            <a:pPr lvl="0"/>
            <a:r>
              <a:rPr lang="en-US" dirty="0"/>
              <a:t>Add description text on these lines. Keep it short and simple. </a:t>
            </a:r>
          </a:p>
        </p:txBody>
      </p:sp>
    </p:spTree>
    <p:extLst>
      <p:ext uri="{BB962C8B-B14F-4D97-AF65-F5344CB8AC3E}">
        <p14:creationId xmlns:p14="http://schemas.microsoft.com/office/powerpoint/2010/main" val="308708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fade">
                                      <p:cBhvr>
                                        <p:cTn id="32" dur="500"/>
                                        <p:tgtEl>
                                          <p:spTgt spid="2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fade">
                                      <p:cBhvr>
                                        <p:cTn id="42" dur="500"/>
                                        <p:tgtEl>
                                          <p:spTgt spid="2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5" grpId="0"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17" grpId="0" build="p">
        <p:tmplLst>
          <p:tmpl lvl="1">
            <p:tnLst>
              <p:par>
                <p:cTn presetID="10"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4" grpId="0"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click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click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 or Image Chunking: Two Items">
    <p:spTree>
      <p:nvGrpSpPr>
        <p:cNvPr id="1" name=""/>
        <p:cNvGrpSpPr/>
        <p:nvPr/>
      </p:nvGrpSpPr>
      <p:grpSpPr>
        <a:xfrm>
          <a:off x="0" y="0"/>
          <a:ext cx="0" cy="0"/>
          <a:chOff x="0" y="0"/>
          <a:chExt cx="0" cy="0"/>
        </a:xfrm>
      </p:grpSpPr>
      <p:pic>
        <p:nvPicPr>
          <p:cNvPr id="14" name="Picture 13" descr="A picture containing text&#10;&#10;Description automatically generated">
            <a:extLst>
              <a:ext uri="{FF2B5EF4-FFF2-40B4-BE49-F238E27FC236}">
                <a16:creationId xmlns:a16="http://schemas.microsoft.com/office/drawing/2014/main" id="{FE27DC49-8B9D-AB23-F2C8-ADDF47356E69}"/>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17189" y="2560321"/>
            <a:ext cx="7828225" cy="3814354"/>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 paste in</a:t>
            </a:r>
          </a:p>
        </p:txBody>
      </p:sp>
      <p:sp>
        <p:nvSpPr>
          <p:cNvPr id="4" name="Text Placeholder 3"/>
          <p:cNvSpPr>
            <a:spLocks noGrp="1"/>
          </p:cNvSpPr>
          <p:nvPr>
            <p:ph type="body" sz="quarter" idx="14" hasCustomPrompt="1"/>
          </p:nvPr>
        </p:nvSpPr>
        <p:spPr>
          <a:xfrm>
            <a:off x="917193" y="6760231"/>
            <a:ext cx="7828221"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8" name="Title 1">
            <a:extLst>
              <a:ext uri="{FF2B5EF4-FFF2-40B4-BE49-F238E27FC236}">
                <a16:creationId xmlns:a16="http://schemas.microsoft.com/office/drawing/2014/main" id="{8721D82E-D62D-D940-B049-6BB5AF1985C0}"/>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11" name="Content Placeholder 11">
            <a:extLst>
              <a:ext uri="{FF2B5EF4-FFF2-40B4-BE49-F238E27FC236}">
                <a16:creationId xmlns:a16="http://schemas.microsoft.com/office/drawing/2014/main" id="{B07AFD4D-1B8A-0E4B-A9DA-6400061673B8}"/>
              </a:ext>
            </a:extLst>
          </p:cNvPr>
          <p:cNvSpPr>
            <a:spLocks noGrp="1"/>
          </p:cNvSpPr>
          <p:nvPr>
            <p:ph sz="quarter" idx="15" hasCustomPrompt="1"/>
          </p:nvPr>
        </p:nvSpPr>
        <p:spPr>
          <a:xfrm>
            <a:off x="9542582" y="2560321"/>
            <a:ext cx="7828225" cy="3814354"/>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 paste in</a:t>
            </a:r>
          </a:p>
        </p:txBody>
      </p:sp>
      <p:sp>
        <p:nvSpPr>
          <p:cNvPr id="12" name="Text Placeholder 3">
            <a:extLst>
              <a:ext uri="{FF2B5EF4-FFF2-40B4-BE49-F238E27FC236}">
                <a16:creationId xmlns:a16="http://schemas.microsoft.com/office/drawing/2014/main" id="{8224BCC7-1A64-754E-8082-B5037BCAB73F}"/>
              </a:ext>
            </a:extLst>
          </p:cNvPr>
          <p:cNvSpPr>
            <a:spLocks noGrp="1"/>
          </p:cNvSpPr>
          <p:nvPr>
            <p:ph type="body" sz="quarter" idx="16" hasCustomPrompt="1"/>
          </p:nvPr>
        </p:nvSpPr>
        <p:spPr>
          <a:xfrm>
            <a:off x="9542586" y="6760231"/>
            <a:ext cx="7828221"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84775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rcle Image Chunking: Two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14EC4045-F317-99E6-58A7-4D75FD4FF33F}"/>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noChangeAspect="1"/>
          </p:cNvSpPr>
          <p:nvPr>
            <p:ph sz="quarter" idx="12" hasCustomPrompt="1"/>
          </p:nvPr>
        </p:nvSpPr>
        <p:spPr>
          <a:xfrm>
            <a:off x="2734727" y="2587947"/>
            <a:ext cx="4937760" cy="4937760"/>
          </a:xfrm>
          <a:prstGeom prst="ellipse">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a:t>
            </a:r>
            <a:br>
              <a:rPr lang="en-US" dirty="0"/>
            </a:br>
            <a:r>
              <a:rPr lang="en-US" dirty="0"/>
              <a:t>paste in</a:t>
            </a:r>
          </a:p>
        </p:txBody>
      </p:sp>
      <p:sp>
        <p:nvSpPr>
          <p:cNvPr id="4" name="Text Placeholder 3"/>
          <p:cNvSpPr>
            <a:spLocks noGrp="1"/>
          </p:cNvSpPr>
          <p:nvPr>
            <p:ph type="body" sz="quarter" idx="14" hasCustomPrompt="1"/>
          </p:nvPr>
        </p:nvSpPr>
        <p:spPr>
          <a:xfrm>
            <a:off x="2114514"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611172" y="2587947"/>
            <a:ext cx="4942101" cy="4942101"/>
          </a:xfrm>
          <a:prstGeom prst="ellipse">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993130"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8" name="Title 1">
            <a:extLst>
              <a:ext uri="{FF2B5EF4-FFF2-40B4-BE49-F238E27FC236}">
                <a16:creationId xmlns:a16="http://schemas.microsoft.com/office/drawing/2014/main" id="{7BB217FB-E799-CE43-8888-496DEF05D9C3}"/>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348784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or Image Chunking: Three Items">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44DF2E6-08B7-8A03-316D-253D55AE5034}"/>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17188" y="3030582"/>
            <a:ext cx="4978040" cy="3657600"/>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image icon or paste in</a:t>
            </a:r>
          </a:p>
        </p:txBody>
      </p:sp>
      <p:sp>
        <p:nvSpPr>
          <p:cNvPr id="4" name="Text Placeholder 3"/>
          <p:cNvSpPr>
            <a:spLocks noGrp="1"/>
          </p:cNvSpPr>
          <p:nvPr>
            <p:ph type="body" sz="quarter" idx="14" hasCustomPrompt="1"/>
          </p:nvPr>
        </p:nvSpPr>
        <p:spPr>
          <a:xfrm>
            <a:off x="917190"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92770" y="3030582"/>
            <a:ext cx="4978037" cy="3657600"/>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392772"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image icon or paste in</a:t>
            </a:r>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3" name="Title 1">
            <a:extLst>
              <a:ext uri="{FF2B5EF4-FFF2-40B4-BE49-F238E27FC236}">
                <a16:creationId xmlns:a16="http://schemas.microsoft.com/office/drawing/2014/main" id="{141CA7D7-C3E9-E44A-B659-2E6ECC983D04}"/>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Icon or Image Chunking: Three Items</a:t>
            </a:r>
          </a:p>
        </p:txBody>
      </p:sp>
    </p:spTree>
    <p:extLst>
      <p:ext uri="{BB962C8B-B14F-4D97-AF65-F5344CB8AC3E}">
        <p14:creationId xmlns:p14="http://schemas.microsoft.com/office/powerpoint/2010/main" val="23755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le Image Chunking: Three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8A96250-8491-8F5A-1303-5EE8D2F7E7CC}"/>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1211649" y="2834639"/>
            <a:ext cx="4389120" cy="4389120"/>
          </a:xfrm>
          <a:prstGeom prst="ellipse">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a:t>
            </a:r>
            <a:br>
              <a:rPr lang="en-US" dirty="0"/>
            </a:br>
            <a:r>
              <a:rPr lang="en-US" dirty="0"/>
              <a:t>paste in</a:t>
            </a:r>
          </a:p>
        </p:txBody>
      </p:sp>
      <p:sp>
        <p:nvSpPr>
          <p:cNvPr id="4" name="Text Placeholder 3"/>
          <p:cNvSpPr>
            <a:spLocks noGrp="1"/>
          </p:cNvSpPr>
          <p:nvPr>
            <p:ph type="body" sz="quarter" idx="14" hasCustomPrompt="1"/>
          </p:nvPr>
        </p:nvSpPr>
        <p:spPr>
          <a:xfrm>
            <a:off x="917190"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680373" y="2834639"/>
            <a:ext cx="4402836" cy="4402836"/>
          </a:xfrm>
          <a:prstGeom prst="ellipse">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392772"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a:t>
            </a:r>
            <a:br>
              <a:rPr lang="en-US" dirty="0"/>
            </a:br>
            <a:r>
              <a:rPr lang="en-US" dirty="0"/>
              <a:t>paste in</a:t>
            </a:r>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3" name="Title 1">
            <a:extLst>
              <a:ext uri="{FF2B5EF4-FFF2-40B4-BE49-F238E27FC236}">
                <a16:creationId xmlns:a16="http://schemas.microsoft.com/office/drawing/2014/main" id="{1DB0334C-3AA3-CE48-B764-769163E1098A}"/>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Icon or Image Chunking: Three Items</a:t>
            </a:r>
          </a:p>
        </p:txBody>
      </p:sp>
    </p:spTree>
    <p:extLst>
      <p:ext uri="{BB962C8B-B14F-4D97-AF65-F5344CB8AC3E}">
        <p14:creationId xmlns:p14="http://schemas.microsoft.com/office/powerpoint/2010/main" val="618383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or Image Chunking: Four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8FDD4AA-B127-CE38-791C-9705882EBA1B}"/>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1719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a:t>
            </a:r>
            <a:br>
              <a:rPr lang="en-US" dirty="0"/>
            </a:br>
            <a:r>
              <a:rPr lang="en-US" dirty="0"/>
              <a:t>paste in</a:t>
            </a:r>
          </a:p>
        </p:txBody>
      </p:sp>
      <p:sp>
        <p:nvSpPr>
          <p:cNvPr id="4" name="Text Placeholder 3"/>
          <p:cNvSpPr>
            <a:spLocks noGrp="1"/>
          </p:cNvSpPr>
          <p:nvPr>
            <p:ph type="body" sz="quarter" idx="14" hasCustomPrompt="1"/>
          </p:nvPr>
        </p:nvSpPr>
        <p:spPr>
          <a:xfrm>
            <a:off x="91719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50747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11395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31071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50747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11395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1071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2" name="Title 1">
            <a:extLst>
              <a:ext uri="{FF2B5EF4-FFF2-40B4-BE49-F238E27FC236}">
                <a16:creationId xmlns:a16="http://schemas.microsoft.com/office/drawing/2014/main" id="{8571A2A4-951C-A345-BCE5-B2F4DA3E45E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370377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fade">
                                      <p:cBhvr>
                                        <p:cTn id="4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ircle Image Chunking: Four Items">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193F918-359A-7110-661A-4066E7AAC95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12" name="Title 1">
            <a:extLst>
              <a:ext uri="{FF2B5EF4-FFF2-40B4-BE49-F238E27FC236}">
                <a16:creationId xmlns:a16="http://schemas.microsoft.com/office/drawing/2014/main" id="{295D643B-7BD9-5247-835B-E7E01E647507}"/>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6" name="Content Placeholder 11">
            <a:extLst>
              <a:ext uri="{FF2B5EF4-FFF2-40B4-BE49-F238E27FC236}">
                <a16:creationId xmlns:a16="http://schemas.microsoft.com/office/drawing/2014/main" id="{D2954514-31A5-4944-8A2D-6A348209F1E5}"/>
              </a:ext>
            </a:extLst>
          </p:cNvPr>
          <p:cNvSpPr>
            <a:spLocks noGrp="1" noChangeAspect="1"/>
          </p:cNvSpPr>
          <p:nvPr>
            <p:ph sz="quarter" idx="12" hasCustomPrompt="1"/>
          </p:nvPr>
        </p:nvSpPr>
        <p:spPr>
          <a:xfrm>
            <a:off x="1010622" y="3165943"/>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0" name="Text Placeholder 3">
            <a:extLst>
              <a:ext uri="{FF2B5EF4-FFF2-40B4-BE49-F238E27FC236}">
                <a16:creationId xmlns:a16="http://schemas.microsoft.com/office/drawing/2014/main" id="{CD00C5DF-6083-FB4F-A7F5-12EF0C9D7A9C}"/>
              </a:ext>
            </a:extLst>
          </p:cNvPr>
          <p:cNvSpPr>
            <a:spLocks noGrp="1"/>
          </p:cNvSpPr>
          <p:nvPr>
            <p:ph type="body" sz="quarter" idx="14" hasCustomPrompt="1"/>
          </p:nvPr>
        </p:nvSpPr>
        <p:spPr>
          <a:xfrm>
            <a:off x="917190"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1" name="Content Placeholder 11">
            <a:extLst>
              <a:ext uri="{FF2B5EF4-FFF2-40B4-BE49-F238E27FC236}">
                <a16:creationId xmlns:a16="http://schemas.microsoft.com/office/drawing/2014/main" id="{EFEB03BF-6C89-874D-BC1B-01C4969A1F56}"/>
              </a:ext>
            </a:extLst>
          </p:cNvPr>
          <p:cNvSpPr>
            <a:spLocks noGrp="1" noChangeAspect="1"/>
          </p:cNvSpPr>
          <p:nvPr>
            <p:ph sz="quarter" idx="15" hasCustomPrompt="1"/>
          </p:nvPr>
        </p:nvSpPr>
        <p:spPr>
          <a:xfrm>
            <a:off x="13894098" y="3152306"/>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2" name="Content Placeholder 11">
            <a:extLst>
              <a:ext uri="{FF2B5EF4-FFF2-40B4-BE49-F238E27FC236}">
                <a16:creationId xmlns:a16="http://schemas.microsoft.com/office/drawing/2014/main" id="{003A1884-9A22-3F47-BF57-03C8D15085BB}"/>
              </a:ext>
            </a:extLst>
          </p:cNvPr>
          <p:cNvSpPr>
            <a:spLocks noGrp="1" noChangeAspect="1"/>
          </p:cNvSpPr>
          <p:nvPr>
            <p:ph sz="quarter" idx="17" hasCustomPrompt="1"/>
          </p:nvPr>
        </p:nvSpPr>
        <p:spPr>
          <a:xfrm>
            <a:off x="5305114" y="3165943"/>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3" name="Content Placeholder 11">
            <a:extLst>
              <a:ext uri="{FF2B5EF4-FFF2-40B4-BE49-F238E27FC236}">
                <a16:creationId xmlns:a16="http://schemas.microsoft.com/office/drawing/2014/main" id="{B702B8D6-C825-DF46-81EF-84C4597FB583}"/>
              </a:ext>
            </a:extLst>
          </p:cNvPr>
          <p:cNvSpPr>
            <a:spLocks noGrp="1" noChangeAspect="1"/>
          </p:cNvSpPr>
          <p:nvPr>
            <p:ph sz="quarter" idx="19" hasCustomPrompt="1"/>
          </p:nvPr>
        </p:nvSpPr>
        <p:spPr>
          <a:xfrm>
            <a:off x="9599606" y="3152306"/>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4" name="Text Placeholder 3">
            <a:extLst>
              <a:ext uri="{FF2B5EF4-FFF2-40B4-BE49-F238E27FC236}">
                <a16:creationId xmlns:a16="http://schemas.microsoft.com/office/drawing/2014/main" id="{36A834E4-255F-DA4A-BE4C-6DC937030472}"/>
              </a:ext>
            </a:extLst>
          </p:cNvPr>
          <p:cNvSpPr>
            <a:spLocks noGrp="1"/>
          </p:cNvSpPr>
          <p:nvPr>
            <p:ph type="body" sz="quarter" idx="23" hasCustomPrompt="1"/>
          </p:nvPr>
        </p:nvSpPr>
        <p:spPr>
          <a:xfrm>
            <a:off x="5211682"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5" name="Text Placeholder 3">
            <a:extLst>
              <a:ext uri="{FF2B5EF4-FFF2-40B4-BE49-F238E27FC236}">
                <a16:creationId xmlns:a16="http://schemas.microsoft.com/office/drawing/2014/main" id="{80AE3492-14D1-5E44-A7AF-96C1BF6BD96E}"/>
              </a:ext>
            </a:extLst>
          </p:cNvPr>
          <p:cNvSpPr>
            <a:spLocks noGrp="1"/>
          </p:cNvSpPr>
          <p:nvPr>
            <p:ph type="body" sz="quarter" idx="24" hasCustomPrompt="1"/>
          </p:nvPr>
        </p:nvSpPr>
        <p:spPr>
          <a:xfrm>
            <a:off x="9506174"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6" name="Text Placeholder 3">
            <a:extLst>
              <a:ext uri="{FF2B5EF4-FFF2-40B4-BE49-F238E27FC236}">
                <a16:creationId xmlns:a16="http://schemas.microsoft.com/office/drawing/2014/main" id="{E8421D01-B0E7-F84D-ACD2-249875C5035D}"/>
              </a:ext>
            </a:extLst>
          </p:cNvPr>
          <p:cNvSpPr>
            <a:spLocks noGrp="1"/>
          </p:cNvSpPr>
          <p:nvPr>
            <p:ph type="body" sz="quarter" idx="25" hasCustomPrompt="1"/>
          </p:nvPr>
        </p:nvSpPr>
        <p:spPr>
          <a:xfrm>
            <a:off x="13800666"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80237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500"/>
                                        <p:tgtEl>
                                          <p:spTgt spid="2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xEl>
                                              <p:pRg st="0" end="0"/>
                                            </p:txEl>
                                          </p:spTgt>
                                        </p:tgtEl>
                                        <p:attrNameLst>
                                          <p:attrName>style.visibility</p:attrName>
                                        </p:attrNameLst>
                                      </p:cBhvr>
                                      <p:to>
                                        <p:strVal val="visible"/>
                                      </p:to>
                                    </p:set>
                                    <p:animEffect transition="in" filter="fade">
                                      <p:cBhvr>
                                        <p:cTn id="4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Only Image Chunking: Six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9398BB9F-829B-ABDF-C847-74006860B2CD}"/>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20237" y="2144295"/>
            <a:ext cx="4652794" cy="2307164"/>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920237" y="4555970"/>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917191" y="5930541"/>
            <a:ext cx="4656295" cy="2304288"/>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917190" y="8342216"/>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1" name="Title 1">
            <a:extLst>
              <a:ext uri="{FF2B5EF4-FFF2-40B4-BE49-F238E27FC236}">
                <a16:creationId xmlns:a16="http://schemas.microsoft.com/office/drawing/2014/main" id="{1960F537-A62E-EE43-956F-B9BED3634346}"/>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3" name="Content Placeholder 11">
            <a:extLst>
              <a:ext uri="{FF2B5EF4-FFF2-40B4-BE49-F238E27FC236}">
                <a16:creationId xmlns:a16="http://schemas.microsoft.com/office/drawing/2014/main" id="{913CAC1D-F6E5-0F48-B5D7-8740979BF3DA}"/>
              </a:ext>
            </a:extLst>
          </p:cNvPr>
          <p:cNvSpPr>
            <a:spLocks noGrp="1"/>
          </p:cNvSpPr>
          <p:nvPr>
            <p:ph sz="quarter" idx="17" hasCustomPrompt="1"/>
          </p:nvPr>
        </p:nvSpPr>
        <p:spPr>
          <a:xfrm>
            <a:off x="12711468" y="2144295"/>
            <a:ext cx="4652794" cy="2307164"/>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4" name="Text Placeholder 3">
            <a:extLst>
              <a:ext uri="{FF2B5EF4-FFF2-40B4-BE49-F238E27FC236}">
                <a16:creationId xmlns:a16="http://schemas.microsoft.com/office/drawing/2014/main" id="{5ABA7592-1B5E-BE43-97F1-DFD6B3E60A43}"/>
              </a:ext>
            </a:extLst>
          </p:cNvPr>
          <p:cNvSpPr>
            <a:spLocks noGrp="1"/>
          </p:cNvSpPr>
          <p:nvPr>
            <p:ph type="body" sz="quarter" idx="18" hasCustomPrompt="1"/>
          </p:nvPr>
        </p:nvSpPr>
        <p:spPr>
          <a:xfrm>
            <a:off x="12711468" y="4555970"/>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5" name="Content Placeholder 11">
            <a:extLst>
              <a:ext uri="{FF2B5EF4-FFF2-40B4-BE49-F238E27FC236}">
                <a16:creationId xmlns:a16="http://schemas.microsoft.com/office/drawing/2014/main" id="{4443973F-0A92-E84A-8696-0B9458AFC815}"/>
              </a:ext>
            </a:extLst>
          </p:cNvPr>
          <p:cNvSpPr>
            <a:spLocks noGrp="1"/>
          </p:cNvSpPr>
          <p:nvPr>
            <p:ph sz="quarter" idx="19" hasCustomPrompt="1"/>
          </p:nvPr>
        </p:nvSpPr>
        <p:spPr>
          <a:xfrm>
            <a:off x="12708422" y="5930541"/>
            <a:ext cx="4656295" cy="2304288"/>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6" name="Text Placeholder 3">
            <a:extLst>
              <a:ext uri="{FF2B5EF4-FFF2-40B4-BE49-F238E27FC236}">
                <a16:creationId xmlns:a16="http://schemas.microsoft.com/office/drawing/2014/main" id="{E3302942-87E3-B148-A863-C2D13347F562}"/>
              </a:ext>
            </a:extLst>
          </p:cNvPr>
          <p:cNvSpPr>
            <a:spLocks noGrp="1"/>
          </p:cNvSpPr>
          <p:nvPr>
            <p:ph type="body" sz="quarter" idx="20" hasCustomPrompt="1"/>
          </p:nvPr>
        </p:nvSpPr>
        <p:spPr>
          <a:xfrm>
            <a:off x="12708421" y="8342216"/>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7" name="Content Placeholder 11">
            <a:extLst>
              <a:ext uri="{FF2B5EF4-FFF2-40B4-BE49-F238E27FC236}">
                <a16:creationId xmlns:a16="http://schemas.microsoft.com/office/drawing/2014/main" id="{38CAC899-60DC-3E4A-A231-C9C3F3B8E473}"/>
              </a:ext>
            </a:extLst>
          </p:cNvPr>
          <p:cNvSpPr>
            <a:spLocks noGrp="1"/>
          </p:cNvSpPr>
          <p:nvPr>
            <p:ph sz="quarter" idx="21" hasCustomPrompt="1"/>
          </p:nvPr>
        </p:nvSpPr>
        <p:spPr>
          <a:xfrm>
            <a:off x="6818898" y="2144295"/>
            <a:ext cx="4652794" cy="2307164"/>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8" name="Text Placeholder 3">
            <a:extLst>
              <a:ext uri="{FF2B5EF4-FFF2-40B4-BE49-F238E27FC236}">
                <a16:creationId xmlns:a16="http://schemas.microsoft.com/office/drawing/2014/main" id="{55875898-1417-DC41-B53E-67898D277A5D}"/>
              </a:ext>
            </a:extLst>
          </p:cNvPr>
          <p:cNvSpPr>
            <a:spLocks noGrp="1"/>
          </p:cNvSpPr>
          <p:nvPr>
            <p:ph type="body" sz="quarter" idx="22" hasCustomPrompt="1"/>
          </p:nvPr>
        </p:nvSpPr>
        <p:spPr>
          <a:xfrm>
            <a:off x="6818898" y="4555970"/>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9" name="Content Placeholder 11">
            <a:extLst>
              <a:ext uri="{FF2B5EF4-FFF2-40B4-BE49-F238E27FC236}">
                <a16:creationId xmlns:a16="http://schemas.microsoft.com/office/drawing/2014/main" id="{B8207CD1-40AE-2042-B726-3C99F89188CD}"/>
              </a:ext>
            </a:extLst>
          </p:cNvPr>
          <p:cNvSpPr>
            <a:spLocks noGrp="1"/>
          </p:cNvSpPr>
          <p:nvPr>
            <p:ph sz="quarter" idx="23" hasCustomPrompt="1"/>
          </p:nvPr>
        </p:nvSpPr>
        <p:spPr>
          <a:xfrm>
            <a:off x="6815852" y="5930541"/>
            <a:ext cx="4656295" cy="2304288"/>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30" name="Text Placeholder 3">
            <a:extLst>
              <a:ext uri="{FF2B5EF4-FFF2-40B4-BE49-F238E27FC236}">
                <a16:creationId xmlns:a16="http://schemas.microsoft.com/office/drawing/2014/main" id="{21B665CC-06EB-CD47-A194-6904AB6A9438}"/>
              </a:ext>
            </a:extLst>
          </p:cNvPr>
          <p:cNvSpPr>
            <a:spLocks noGrp="1"/>
          </p:cNvSpPr>
          <p:nvPr>
            <p:ph type="body" sz="quarter" idx="24" hasCustomPrompt="1"/>
          </p:nvPr>
        </p:nvSpPr>
        <p:spPr>
          <a:xfrm>
            <a:off x="6815851" y="8342216"/>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60640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500"/>
                                        <p:tgtEl>
                                          <p:spTgt spid="2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fade">
                                      <p:cBhvr>
                                        <p:cTn id="47" dur="500"/>
                                        <p:tgtEl>
                                          <p:spTgt spid="2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fade">
                                      <p:cBhvr>
                                        <p:cTn id="57" dur="500"/>
                                        <p:tgtEl>
                                          <p:spTgt spid="25">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Effect transition="in" filter="fade">
                                      <p:cBhvr>
                                        <p:cTn id="6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3" grpId="0" build="p">
        <p:tmplLst>
          <p:tmpl lvl="1">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click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click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14F7D41-2269-4FA6-0230-00E9896AC3E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11"/>
          <p:cNvSpPr>
            <a:spLocks noGrp="1"/>
          </p:cNvSpPr>
          <p:nvPr>
            <p:ph sz="quarter" idx="12" hasCustomPrompt="1"/>
          </p:nvPr>
        </p:nvSpPr>
        <p:spPr>
          <a:xfrm>
            <a:off x="917190" y="2625498"/>
            <a:ext cx="1766656" cy="171822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341073" y="2532121"/>
            <a:ext cx="14029725" cy="1904990"/>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17190" y="5080776"/>
            <a:ext cx="1766656" cy="171822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341073" y="4987397"/>
            <a:ext cx="14029725" cy="1904990"/>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17190" y="7482706"/>
            <a:ext cx="1766656" cy="171822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341073" y="7389327"/>
            <a:ext cx="14029725" cy="1904990"/>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3048038" y="2478772"/>
            <a:ext cx="0" cy="201168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048038" y="4934048"/>
            <a:ext cx="0" cy="201168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048038" y="7335978"/>
            <a:ext cx="0" cy="201168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7F929ED4-09FE-D842-ADFC-1EE27108F011}"/>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5" name="Rectangle 14">
            <a:extLst>
              <a:ext uri="{FF2B5EF4-FFF2-40B4-BE49-F238E27FC236}">
                <a16:creationId xmlns:a16="http://schemas.microsoft.com/office/drawing/2014/main" id="{60359A65-8870-40C3-F872-7437FB1E8EBE}"/>
              </a:ext>
            </a:extLst>
          </p:cNvPr>
          <p:cNvSpPr/>
          <p:nvPr userDrawn="1"/>
        </p:nvSpPr>
        <p:spPr>
          <a:xfrm>
            <a:off x="1" y="-795717"/>
            <a:ext cx="7164906" cy="461665"/>
          </a:xfrm>
          <a:prstGeom prst="rect">
            <a:avLst/>
          </a:prstGeom>
        </p:spPr>
        <p:txBody>
          <a:bodyPr wrap="square">
            <a:spAutoFit/>
          </a:bodyPr>
          <a:lstStyle/>
          <a:p>
            <a:pPr algn="l" defTabSz="1828756"/>
            <a:r>
              <a:rPr lang="en-US" sz="2400" b="0" i="0" dirty="0">
                <a:solidFill>
                  <a:srgbClr val="404040"/>
                </a:solidFill>
                <a:latin typeface="PS TT Commons" panose="02000506040000020004" pitchFamily="2" charset="77"/>
                <a:ea typeface="PS TT Commons DemiBold" charset="0"/>
                <a:cs typeface="PS TT Commons DemiBold" charset="0"/>
              </a:rPr>
              <a:t>This </a:t>
            </a:r>
            <a:r>
              <a:rPr lang="en-US" sz="2400" b="0" i="0" dirty="0" err="1">
                <a:solidFill>
                  <a:srgbClr val="404040"/>
                </a:solidFill>
                <a:latin typeface="PS TT Commons" panose="02000506040000020004" pitchFamily="2" charset="77"/>
                <a:ea typeface="PS TT Commons DemiBold" charset="0"/>
                <a:cs typeface="PS TT Commons DemiBold" charset="0"/>
              </a:rPr>
              <a:t>slidelist</a:t>
            </a:r>
            <a:r>
              <a:rPr lang="en-US" sz="2400" b="0" i="0" dirty="0">
                <a:solidFill>
                  <a:srgbClr val="404040"/>
                </a:solidFill>
                <a:latin typeface="PS TT Commons" panose="02000506040000020004" pitchFamily="2" charset="77"/>
                <a:ea typeface="PS TT Commons DemiBold" charset="0"/>
                <a:cs typeface="PS TT Commons DemiBold" charset="0"/>
              </a:rPr>
              <a: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rgbClr val="404040"/>
                </a:solidFill>
                <a:latin typeface="PS TT Commons" panose="02000506040000020004" pitchFamily="2" charset="77"/>
                <a:ea typeface="PS TT Commons DemiBold" charset="0"/>
                <a:cs typeface="PS TT Commons DemiBold" charset="0"/>
              </a:rPr>
              <a:t>with</a:t>
            </a:r>
            <a:r>
              <a:rPr lang="en-US" sz="2400" b="0" i="0" baseline="0" dirty="0">
                <a:solidFill>
                  <a:srgbClr val="404040"/>
                </a:solidFill>
                <a:latin typeface="PS TT Commons" panose="02000506040000020004" pitchFamily="2" charset="77"/>
                <a:ea typeface="PS TT Commons DemiBold" charset="0"/>
                <a:cs typeface="PS TT Commons DemiBold" charset="0"/>
              </a:rPr>
              <a:t> </a:t>
            </a:r>
            <a:r>
              <a:rPr lang="en-US" sz="2400" b="1" i="0" baseline="0" dirty="0">
                <a:solidFill>
                  <a:schemeClr val="accent1"/>
                </a:solidFill>
                <a:latin typeface="PS TT Commons DemiBold" charset="0"/>
                <a:ea typeface="PS TT Commons DemiBold" charset="0"/>
                <a:cs typeface="PS TT Commons DemiBold" charset="0"/>
              </a:rPr>
              <a:t>appear</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41727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dditional Modul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4D353-BD1A-7B84-3509-790665AA82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30" name="Text Placeholder 4">
            <a:extLst>
              <a:ext uri="{FF2B5EF4-FFF2-40B4-BE49-F238E27FC236}">
                <a16:creationId xmlns:a16="http://schemas.microsoft.com/office/drawing/2014/main" id="{AB8F2EC9-8EA9-A869-161E-4D716A37BFB6}"/>
              </a:ext>
            </a:extLst>
          </p:cNvPr>
          <p:cNvSpPr>
            <a:spLocks noGrp="1"/>
          </p:cNvSpPr>
          <p:nvPr>
            <p:ph type="body" sz="quarter" idx="10" hasCustomPrompt="1"/>
          </p:nvPr>
        </p:nvSpPr>
        <p:spPr>
          <a:xfrm>
            <a:off x="1042297" y="921052"/>
            <a:ext cx="16221456" cy="3517042"/>
          </a:xfrm>
          <a:prstGeom prst="rect">
            <a:avLst/>
          </a:prstGeom>
        </p:spPr>
        <p:txBody>
          <a:bodyPr lIns="91440" rIns="91440" anchor="b">
            <a:normAutofit/>
          </a:bodyPr>
          <a:lstStyle>
            <a:lvl1pPr marL="0" indent="0">
              <a:lnSpc>
                <a:spcPct val="95000"/>
              </a:lnSpc>
              <a:buNone/>
              <a:defRPr sz="10000" b="1" i="0" spc="0" baseline="0">
                <a:latin typeface="+mj-lt"/>
              </a:defRPr>
            </a:lvl1pPr>
          </a:lstStyle>
          <a:p>
            <a:r>
              <a:rPr lang="en-US" b="1" dirty="0"/>
              <a:t>Additional Module Title in Title Case</a:t>
            </a:r>
          </a:p>
        </p:txBody>
      </p:sp>
      <p:sp>
        <p:nvSpPr>
          <p:cNvPr id="2" name="Text Placeholder 16">
            <a:extLst>
              <a:ext uri="{FF2B5EF4-FFF2-40B4-BE49-F238E27FC236}">
                <a16:creationId xmlns:a16="http://schemas.microsoft.com/office/drawing/2014/main" id="{59C53AF7-47A0-9A16-38E6-8555D80AF69A}"/>
              </a:ext>
            </a:extLst>
          </p:cNvPr>
          <p:cNvSpPr>
            <a:spLocks noGrp="1"/>
          </p:cNvSpPr>
          <p:nvPr>
            <p:ph type="body" sz="quarter" idx="12" hasCustomPrompt="1"/>
          </p:nvPr>
        </p:nvSpPr>
        <p:spPr>
          <a:xfrm>
            <a:off x="3574466" y="7324467"/>
            <a:ext cx="9579639" cy="608980"/>
          </a:xfrm>
          <a:prstGeom prst="rect">
            <a:avLst/>
          </a:prstGeom>
        </p:spPr>
        <p:txBody>
          <a:bodyPr lIns="91440" tIns="45720" rIns="91440" anchor="t">
            <a:noAutofit/>
          </a:bodyPr>
          <a:lstStyle>
            <a:lvl1pPr marL="0" indent="0">
              <a:buNone/>
              <a:defRPr sz="3600" b="1" i="0" spc="0">
                <a:solidFill>
                  <a:schemeClr val="accent1"/>
                </a:solidFill>
                <a:latin typeface="+mj-lt"/>
                <a:ea typeface="PS TT Commons" panose="02000506040000020004" pitchFamily="2" charset="77"/>
                <a:cs typeface="PS TT Commons" panose="02000506040000020004" pitchFamily="2" charset="77"/>
              </a:defRPr>
            </a:lvl1pPr>
          </a:lstStyle>
          <a:p>
            <a:pPr lvl="0"/>
            <a:r>
              <a:rPr lang="en-US" dirty="0"/>
              <a:t>Author Name</a:t>
            </a:r>
          </a:p>
        </p:txBody>
      </p:sp>
      <p:sp>
        <p:nvSpPr>
          <p:cNvPr id="3" name="Text Placeholder 18">
            <a:extLst>
              <a:ext uri="{FF2B5EF4-FFF2-40B4-BE49-F238E27FC236}">
                <a16:creationId xmlns:a16="http://schemas.microsoft.com/office/drawing/2014/main" id="{3D9C7C97-BF9B-BFEB-9B34-2E224502BA1A}"/>
              </a:ext>
            </a:extLst>
          </p:cNvPr>
          <p:cNvSpPr>
            <a:spLocks noGrp="1"/>
          </p:cNvSpPr>
          <p:nvPr>
            <p:ph type="body" sz="quarter" idx="13" hasCustomPrompt="1"/>
          </p:nvPr>
        </p:nvSpPr>
        <p:spPr>
          <a:xfrm>
            <a:off x="3574466" y="7926233"/>
            <a:ext cx="9579637" cy="683713"/>
          </a:xfrm>
          <a:prstGeom prst="rect">
            <a:avLst/>
          </a:prstGeom>
        </p:spPr>
        <p:txBody>
          <a:bodyPr lIns="91440" tIns="45720" anchor="t">
            <a:noAutofit/>
          </a:bodyPr>
          <a:lstStyle>
            <a:lvl1pPr marL="0" indent="0">
              <a:buNone/>
              <a:defRPr sz="2400" b="0" i="0" spc="0" baseline="0">
                <a:latin typeface="PS TT Commons" charset="0"/>
                <a:ea typeface="PS TT Commons" charset="0"/>
                <a:cs typeface="PS TT Commons" charset="0"/>
              </a:defRPr>
            </a:lvl1pPr>
          </a:lstStyle>
          <a:p>
            <a:pPr lvl="0"/>
            <a:r>
              <a:rPr lang="en-US" dirty="0"/>
              <a:t>Author Title in Title Case</a:t>
            </a:r>
          </a:p>
        </p:txBody>
      </p:sp>
      <p:sp>
        <p:nvSpPr>
          <p:cNvPr id="4" name="Text Placeholder 20">
            <a:extLst>
              <a:ext uri="{FF2B5EF4-FFF2-40B4-BE49-F238E27FC236}">
                <a16:creationId xmlns:a16="http://schemas.microsoft.com/office/drawing/2014/main" id="{6AFD0B5B-5E02-0083-31C6-9D79C5DDC4BD}"/>
              </a:ext>
            </a:extLst>
          </p:cNvPr>
          <p:cNvSpPr>
            <a:spLocks noGrp="1"/>
          </p:cNvSpPr>
          <p:nvPr>
            <p:ph type="body" sz="quarter" idx="14" hasCustomPrompt="1"/>
          </p:nvPr>
        </p:nvSpPr>
        <p:spPr>
          <a:xfrm>
            <a:off x="3573194" y="8409761"/>
            <a:ext cx="9580909" cy="825287"/>
          </a:xfrm>
          <a:prstGeom prst="rect">
            <a:avLst/>
          </a:prstGeom>
        </p:spPr>
        <p:txBody>
          <a:bodyPr lIns="91440" anchor="ctr">
            <a:noAutofit/>
          </a:bodyPr>
          <a:lstStyle>
            <a:lvl1pPr marL="0" indent="0">
              <a:buNone/>
              <a:defRPr sz="2200" b="0" i="0" spc="0" baseline="0">
                <a:latin typeface="PS TT Commons" charset="0"/>
                <a:ea typeface="PS TT Commons" charset="0"/>
                <a:cs typeface="PS TT Commons" charset="0"/>
              </a:defRPr>
            </a:lvl1pPr>
          </a:lstStyle>
          <a:p>
            <a:pPr lvl="0"/>
            <a:r>
              <a:rPr lang="en-US" dirty="0">
                <a:effectLst/>
              </a:rPr>
              <a:t>@</a:t>
            </a:r>
            <a:r>
              <a:rPr lang="en-US" dirty="0" err="1">
                <a:effectLst/>
              </a:rPr>
              <a:t>socialmedia</a:t>
            </a:r>
            <a:r>
              <a:rPr lang="en-US" dirty="0">
                <a:effectLst/>
              </a:rPr>
              <a:t>   |   </a:t>
            </a:r>
            <a:r>
              <a:rPr lang="en-US" dirty="0" err="1">
                <a:effectLst/>
              </a:rPr>
              <a:t>www.authorsite.com</a:t>
            </a:r>
            <a:endParaRPr lang="en-US" dirty="0"/>
          </a:p>
        </p:txBody>
      </p:sp>
      <p:sp>
        <p:nvSpPr>
          <p:cNvPr id="5" name="Picture Placeholder 22">
            <a:extLst>
              <a:ext uri="{FF2B5EF4-FFF2-40B4-BE49-F238E27FC236}">
                <a16:creationId xmlns:a16="http://schemas.microsoft.com/office/drawing/2014/main" id="{98C36220-9667-C80F-3717-151CFBF71C67}"/>
              </a:ext>
            </a:extLst>
          </p:cNvPr>
          <p:cNvSpPr>
            <a:spLocks noGrp="1" noChangeAspect="1"/>
          </p:cNvSpPr>
          <p:nvPr>
            <p:ph type="pic" sz="quarter" idx="15" hasCustomPrompt="1"/>
          </p:nvPr>
        </p:nvSpPr>
        <p:spPr>
          <a:xfrm>
            <a:off x="1030653" y="7105955"/>
            <a:ext cx="2066544" cy="2066544"/>
          </a:xfrm>
          <a:prstGeom prst="ellipse">
            <a:avLst/>
          </a:prstGeom>
          <a:solidFill>
            <a:schemeClr val="bg1">
              <a:lumMod val="95000"/>
            </a:schemeClr>
          </a:solidFill>
          <a:ln w="19050">
            <a:solidFill>
              <a:schemeClr val="bg2"/>
            </a:solidFill>
          </a:ln>
          <a:effectLst/>
        </p:spPr>
        <p:txBody>
          <a:bodyPr anchor="ctr">
            <a:normAutofit/>
          </a:bodyPr>
          <a:lstStyle>
            <a:lvl1pPr algn="ctr">
              <a:defRPr sz="2200" b="0" i="0">
                <a:latin typeface="PS TT Commons" charset="0"/>
                <a:ea typeface="PS TT Commons" charset="0"/>
                <a:cs typeface="PS TT Commons" charset="0"/>
              </a:defRPr>
            </a:lvl1pPr>
          </a:lstStyle>
          <a:p>
            <a:r>
              <a:rPr lang="en-US" dirty="0"/>
              <a:t>Click to insert photo</a:t>
            </a:r>
          </a:p>
        </p:txBody>
      </p:sp>
      <p:pic>
        <p:nvPicPr>
          <p:cNvPr id="6" name="Picture 5">
            <a:extLst>
              <a:ext uri="{FF2B5EF4-FFF2-40B4-BE49-F238E27FC236}">
                <a16:creationId xmlns:a16="http://schemas.microsoft.com/office/drawing/2014/main" id="{03A8E8F2-8844-93EF-3A96-1051AF7A5BB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095" y="7105955"/>
            <a:ext cx="1023041" cy="2066544"/>
          </a:xfrm>
          <a:prstGeom prst="rect">
            <a:avLst/>
          </a:prstGeom>
        </p:spPr>
      </p:pic>
      <p:pic>
        <p:nvPicPr>
          <p:cNvPr id="9" name="Picture 8">
            <a:extLst>
              <a:ext uri="{FF2B5EF4-FFF2-40B4-BE49-F238E27FC236}">
                <a16:creationId xmlns:a16="http://schemas.microsoft.com/office/drawing/2014/main" id="{4D6EFA61-5420-742A-1F68-69D5584E493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4178390" y="8149458"/>
            <a:ext cx="2066542" cy="1023041"/>
          </a:xfrm>
          <a:prstGeom prst="rect">
            <a:avLst/>
          </a:prstGeom>
        </p:spPr>
      </p:pic>
      <p:pic>
        <p:nvPicPr>
          <p:cNvPr id="11" name="Picture 10">
            <a:extLst>
              <a:ext uri="{FF2B5EF4-FFF2-40B4-BE49-F238E27FC236}">
                <a16:creationId xmlns:a16="http://schemas.microsoft.com/office/drawing/2014/main" id="{311F9E7B-A4E8-951A-7627-8FB5C40E507C}"/>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6246177" y="7105955"/>
            <a:ext cx="1023041" cy="2066544"/>
          </a:xfrm>
          <a:prstGeom prst="rect">
            <a:avLst/>
          </a:prstGeom>
        </p:spPr>
      </p:pic>
      <p:pic>
        <p:nvPicPr>
          <p:cNvPr id="12" name="Picture 11">
            <a:extLst>
              <a:ext uri="{FF2B5EF4-FFF2-40B4-BE49-F238E27FC236}">
                <a16:creationId xmlns:a16="http://schemas.microsoft.com/office/drawing/2014/main" id="{10FEF500-05B2-C56C-CD73-25E27008D27B}"/>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7264958" y="7105955"/>
            <a:ext cx="1023041" cy="2066544"/>
          </a:xfrm>
          <a:prstGeom prst="rect">
            <a:avLst/>
          </a:prstGeom>
        </p:spPr>
      </p:pic>
      <p:grpSp>
        <p:nvGrpSpPr>
          <p:cNvPr id="17" name="Group 16">
            <a:extLst>
              <a:ext uri="{FF2B5EF4-FFF2-40B4-BE49-F238E27FC236}">
                <a16:creationId xmlns:a16="http://schemas.microsoft.com/office/drawing/2014/main" id="{7F64FF28-1EAB-CF7A-258A-46709C3C451C}"/>
              </a:ext>
            </a:extLst>
          </p:cNvPr>
          <p:cNvGrpSpPr/>
          <p:nvPr userDrawn="1"/>
        </p:nvGrpSpPr>
        <p:grpSpPr>
          <a:xfrm>
            <a:off x="0" y="-1699793"/>
            <a:ext cx="6149189" cy="1311563"/>
            <a:chOff x="0" y="-1699793"/>
            <a:chExt cx="6149189" cy="1311563"/>
          </a:xfrm>
        </p:grpSpPr>
        <p:sp>
          <p:nvSpPr>
            <p:cNvPr id="18" name="Rectangle 17">
              <a:extLst>
                <a:ext uri="{FF2B5EF4-FFF2-40B4-BE49-F238E27FC236}">
                  <a16:creationId xmlns:a16="http://schemas.microsoft.com/office/drawing/2014/main" id="{74137CED-B353-5C75-7086-A3B5AF93FE5B}"/>
                </a:ext>
              </a:extLst>
            </p:cNvPr>
            <p:cNvSpPr/>
            <p:nvPr userDrawn="1"/>
          </p:nvSpPr>
          <p:spPr>
            <a:xfrm>
              <a:off x="3803903" y="-1699793"/>
              <a:ext cx="2345286"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a:extLst>
                <a:ext uri="{FF2B5EF4-FFF2-40B4-BE49-F238E27FC236}">
                  <a16:creationId xmlns:a16="http://schemas.microsoft.com/office/drawing/2014/main" id="{906FCE0D-F0C4-F35D-DCB9-88A2CCC80643}"/>
                </a:ext>
              </a:extLst>
            </p:cNvPr>
            <p:cNvSpPr/>
            <p:nvPr userDrawn="1"/>
          </p:nvSpPr>
          <p:spPr>
            <a:xfrm>
              <a:off x="0" y="-1699793"/>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634E65-C9D6-7494-AB1E-6E327521FAB5}"/>
                </a:ext>
              </a:extLst>
            </p:cNvPr>
            <p:cNvSpPr txBox="1"/>
            <p:nvPr userDrawn="1"/>
          </p:nvSpPr>
          <p:spPr>
            <a:xfrm>
              <a:off x="210315" y="-1353329"/>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 g’s match?</a:t>
              </a:r>
            </a:p>
          </p:txBody>
        </p:sp>
        <p:sp>
          <p:nvSpPr>
            <p:cNvPr id="21" name="TextBox 20">
              <a:extLst>
                <a:ext uri="{FF2B5EF4-FFF2-40B4-BE49-F238E27FC236}">
                  <a16:creationId xmlns:a16="http://schemas.microsoft.com/office/drawing/2014/main" id="{F6DD5244-205A-94D9-EF9F-82FAC82D0E2D}"/>
                </a:ext>
              </a:extLst>
            </p:cNvPr>
            <p:cNvSpPr txBox="1"/>
            <p:nvPr userDrawn="1"/>
          </p:nvSpPr>
          <p:spPr>
            <a:xfrm>
              <a:off x="5167983" y="-1673195"/>
              <a:ext cx="981206" cy="1014564"/>
            </a:xfrm>
            <a:prstGeom prst="rect">
              <a:avLst/>
            </a:prstGeom>
          </p:spPr>
          <p:txBody>
            <a:bodyPr vert="horz" wrap="none" lIns="0" tIns="32970" rIns="65939" bIns="32970" rtlCol="0" anchor="ctr" anchorCtr="0">
              <a:noAutofit/>
            </a:bodyPr>
            <a:lstStyle/>
            <a:p>
              <a:pPr lvl="0"/>
              <a:r>
                <a:rPr lang="en-US" sz="6800" b="1" dirty="0">
                  <a:solidFill>
                    <a:srgbClr val="130F25"/>
                  </a:solidFill>
                  <a:latin typeface="+mj-lt"/>
                </a:rPr>
                <a:t>g</a:t>
              </a:r>
            </a:p>
          </p:txBody>
        </p:sp>
        <p:pic>
          <p:nvPicPr>
            <p:cNvPr id="22" name="Picture 21" descr="Logo, icon&#10;&#10;Description automatically generated">
              <a:extLst>
                <a:ext uri="{FF2B5EF4-FFF2-40B4-BE49-F238E27FC236}">
                  <a16:creationId xmlns:a16="http://schemas.microsoft.com/office/drawing/2014/main" id="{235899B5-1ADD-952D-6E93-6783AEE3727A}"/>
                </a:ext>
              </a:extLst>
            </p:cNvPr>
            <p:cNvPicPr>
              <a:picLocks noChangeAspect="1"/>
            </p:cNvPicPr>
            <p:nvPr userDrawn="1"/>
          </p:nvPicPr>
          <p:blipFill>
            <a:blip r:embed="rId7"/>
            <a:stretch>
              <a:fillRect/>
            </a:stretch>
          </p:blipFill>
          <p:spPr>
            <a:xfrm>
              <a:off x="4003069" y="-1673653"/>
              <a:ext cx="1164914" cy="1285423"/>
            </a:xfrm>
            <a:prstGeom prst="rect">
              <a:avLst/>
            </a:prstGeom>
          </p:spPr>
        </p:pic>
      </p:grpSp>
    </p:spTree>
    <p:extLst>
      <p:ext uri="{BB962C8B-B14F-4D97-AF65-F5344CB8AC3E}">
        <p14:creationId xmlns:p14="http://schemas.microsoft.com/office/powerpoint/2010/main" val="17620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8ABD18AD-AD97-A4F5-CB66-9A372B107695}"/>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11"/>
          <p:cNvSpPr>
            <a:spLocks noGrp="1"/>
          </p:cNvSpPr>
          <p:nvPr>
            <p:ph sz="quarter" idx="12" hasCustomPrompt="1"/>
          </p:nvPr>
        </p:nvSpPr>
        <p:spPr>
          <a:xfrm>
            <a:off x="917190" y="2274231"/>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dirty="0"/>
              <a:t>Click icon to add image</a:t>
            </a:r>
          </a:p>
        </p:txBody>
      </p:sp>
      <p:sp>
        <p:nvSpPr>
          <p:cNvPr id="4" name="Text Placeholder 3"/>
          <p:cNvSpPr>
            <a:spLocks noGrp="1"/>
          </p:cNvSpPr>
          <p:nvPr>
            <p:ph type="body" sz="quarter" idx="15" hasCustomPrompt="1"/>
          </p:nvPr>
        </p:nvSpPr>
        <p:spPr>
          <a:xfrm>
            <a:off x="3001994" y="2145186"/>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17190" y="4240225"/>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001994" y="4111178"/>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17190" y="6209333"/>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001994" y="6080288"/>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917190" y="8178441"/>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001994" y="8049396"/>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732274" y="2236627"/>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32274" y="4202621"/>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32274" y="6171729"/>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32274" y="8140837"/>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0" i="0" dirty="0">
                <a:solidFill>
                  <a:srgbClr val="404040"/>
                </a:solidFill>
                <a:latin typeface="PS TT Commons" panose="02000506040000020004" pitchFamily="2" charset="77"/>
                <a:ea typeface="PS TT Commons DemiBold" charset="0"/>
                <a:cs typeface="PS TT Commons DemiBold" charset="0"/>
              </a:rPr>
              <a:t>This </a:t>
            </a:r>
            <a:r>
              <a:rPr lang="en-US" sz="2400" b="0" i="0" dirty="0" err="1">
                <a:solidFill>
                  <a:srgbClr val="404040"/>
                </a:solidFill>
                <a:latin typeface="PS TT Commons" panose="02000506040000020004" pitchFamily="2" charset="77"/>
                <a:ea typeface="PS TT Commons DemiBold" charset="0"/>
                <a:cs typeface="PS TT Commons DemiBold" charset="0"/>
              </a:rPr>
              <a:t>slidelist</a:t>
            </a:r>
            <a:r>
              <a:rPr lang="en-US" sz="2400" b="0" i="0" dirty="0">
                <a:solidFill>
                  <a:srgbClr val="404040"/>
                </a:solidFill>
                <a:latin typeface="PS TT Commons" panose="02000506040000020004" pitchFamily="2" charset="77"/>
                <a:ea typeface="PS TT Commons DemiBold" charset="0"/>
                <a:cs typeface="PS TT Commons DemiBold" charset="0"/>
              </a:rPr>
              <a: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rgbClr val="404040"/>
                </a:solidFill>
                <a:latin typeface="PS TT Commons" panose="02000506040000020004" pitchFamily="2" charset="77"/>
                <a:ea typeface="PS TT Commons DemiBold" charset="0"/>
                <a:cs typeface="PS TT Commons DemiBold" charset="0"/>
              </a:rPr>
              <a:t>with</a:t>
            </a:r>
            <a:r>
              <a:rPr lang="en-US" sz="2400" b="0" i="0" baseline="0" dirty="0">
                <a:solidFill>
                  <a:srgbClr val="404040"/>
                </a:solidFill>
                <a:latin typeface="PS TT Commons" panose="02000506040000020004" pitchFamily="2" charset="77"/>
                <a:ea typeface="PS TT Commons DemiBold" charset="0"/>
                <a:cs typeface="PS TT Commons DemiBold" charset="0"/>
              </a:rPr>
              <a:t> </a:t>
            </a:r>
            <a:r>
              <a:rPr lang="en-US" sz="2400" b="1" i="0" baseline="0" dirty="0">
                <a:solidFill>
                  <a:schemeClr val="accent1"/>
                </a:solidFill>
                <a:latin typeface="PS TT Commons DemiBold" charset="0"/>
                <a:ea typeface="PS TT Commons DemiBold" charset="0"/>
                <a:cs typeface="PS TT Commons DemiBold" charset="0"/>
              </a:rPr>
              <a:t>appear</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16" name="Title 1">
            <a:extLst>
              <a:ext uri="{FF2B5EF4-FFF2-40B4-BE49-F238E27FC236}">
                <a16:creationId xmlns:a16="http://schemas.microsoft.com/office/drawing/2014/main" id="{C80944E1-E95E-8642-A9F2-ECA74B10D06B}"/>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385499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6F2F5CDF-F9C5-1EE8-E9DD-22322DCD9A77}"/>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11"/>
          <p:cNvSpPr>
            <a:spLocks noGrp="1"/>
          </p:cNvSpPr>
          <p:nvPr>
            <p:ph sz="quarter" idx="12" hasCustomPrompt="1"/>
          </p:nvPr>
        </p:nvSpPr>
        <p:spPr>
          <a:xfrm>
            <a:off x="917190" y="2145187"/>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dirty="0"/>
              <a:t>Click icon to add image</a:t>
            </a:r>
          </a:p>
        </p:txBody>
      </p:sp>
      <p:sp>
        <p:nvSpPr>
          <p:cNvPr id="4" name="Text Placeholder 3"/>
          <p:cNvSpPr>
            <a:spLocks noGrp="1"/>
          </p:cNvSpPr>
          <p:nvPr>
            <p:ph type="body" sz="quarter" idx="15" hasCustomPrompt="1"/>
          </p:nvPr>
        </p:nvSpPr>
        <p:spPr>
          <a:xfrm>
            <a:off x="2971837" y="2145187"/>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17190" y="3623501"/>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971837" y="3623501"/>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17190" y="5101815"/>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971837" y="5101815"/>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917190" y="6580129"/>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2971837" y="6580129"/>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729869" y="2236625"/>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29869" y="3714941"/>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29869" y="5193255"/>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29869" y="6671567"/>
            <a:ext cx="0" cy="1094874"/>
          </a:xfrm>
          <a:prstGeom prst="line">
            <a:avLst/>
          </a:prstGeom>
          <a:ln w="571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917190" y="8100643"/>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2971837" y="8100643"/>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2729869" y="8192081"/>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E57218B7-4C7E-0C48-A9D1-59902279CDBF}"/>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5" name="Rectangle 14">
            <a:extLst>
              <a:ext uri="{FF2B5EF4-FFF2-40B4-BE49-F238E27FC236}">
                <a16:creationId xmlns:a16="http://schemas.microsoft.com/office/drawing/2014/main" id="{0BBAAA70-96B6-A3EE-3B82-D7AA49071FF1}"/>
              </a:ext>
            </a:extLst>
          </p:cNvPr>
          <p:cNvSpPr/>
          <p:nvPr userDrawn="1"/>
        </p:nvSpPr>
        <p:spPr>
          <a:xfrm>
            <a:off x="1" y="-795717"/>
            <a:ext cx="7164906" cy="461665"/>
          </a:xfrm>
          <a:prstGeom prst="rect">
            <a:avLst/>
          </a:prstGeom>
        </p:spPr>
        <p:txBody>
          <a:bodyPr wrap="square">
            <a:spAutoFit/>
          </a:bodyPr>
          <a:lstStyle/>
          <a:p>
            <a:pPr algn="l" defTabSz="1828756"/>
            <a:r>
              <a:rPr lang="en-US" sz="2400" b="0" i="0" dirty="0">
                <a:solidFill>
                  <a:srgbClr val="404040"/>
                </a:solidFill>
                <a:latin typeface="PS TT Commons" panose="02000506040000020004" pitchFamily="2" charset="77"/>
                <a:ea typeface="PS TT Commons DemiBold" charset="0"/>
                <a:cs typeface="PS TT Commons DemiBold" charset="0"/>
              </a:rPr>
              <a:t>This </a:t>
            </a:r>
            <a:r>
              <a:rPr lang="en-US" sz="2400" b="0" i="0" dirty="0" err="1">
                <a:solidFill>
                  <a:srgbClr val="404040"/>
                </a:solidFill>
                <a:latin typeface="PS TT Commons" panose="02000506040000020004" pitchFamily="2" charset="77"/>
                <a:ea typeface="PS TT Commons DemiBold" charset="0"/>
                <a:cs typeface="PS TT Commons DemiBold" charset="0"/>
              </a:rPr>
              <a:t>slidelist</a:t>
            </a:r>
            <a:r>
              <a:rPr lang="en-US" sz="2400" b="0" i="0" dirty="0">
                <a:solidFill>
                  <a:srgbClr val="404040"/>
                </a:solidFill>
                <a:latin typeface="PS TT Commons" panose="02000506040000020004" pitchFamily="2" charset="77"/>
                <a:ea typeface="PS TT Commons DemiBold" charset="0"/>
                <a:cs typeface="PS TT Commons DemiBold" charset="0"/>
              </a:rPr>
              <a: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rgbClr val="404040"/>
                </a:solidFill>
                <a:latin typeface="PS TT Commons" panose="02000506040000020004" pitchFamily="2" charset="77"/>
                <a:ea typeface="PS TT Commons DemiBold" charset="0"/>
                <a:cs typeface="PS TT Commons DemiBold" charset="0"/>
              </a:rPr>
              <a:t>with</a:t>
            </a:r>
            <a:r>
              <a:rPr lang="en-US" sz="2400" b="0" i="0" baseline="0" dirty="0">
                <a:solidFill>
                  <a:srgbClr val="404040"/>
                </a:solidFill>
                <a:latin typeface="PS TT Commons" panose="02000506040000020004" pitchFamily="2" charset="77"/>
                <a:ea typeface="PS TT Commons DemiBold" charset="0"/>
                <a:cs typeface="PS TT Commons DemiBold" charset="0"/>
              </a:rPr>
              <a:t> </a:t>
            </a:r>
            <a:r>
              <a:rPr lang="en-US" sz="2400" b="1" i="0" baseline="0" dirty="0">
                <a:solidFill>
                  <a:schemeClr val="accent1"/>
                </a:solidFill>
                <a:latin typeface="PS TT Commons DemiBold" charset="0"/>
                <a:ea typeface="PS TT Commons DemiBold" charset="0"/>
                <a:cs typeface="PS TT Commons DemiBold" charset="0"/>
              </a:rPr>
              <a:t>appear</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81034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Chunking: Two Items">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E438D30C-1DF3-4918-2214-6D061D7EEA97}"/>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solidFill>
            <a:schemeClr val="bg2">
              <a:lumMod val="90000"/>
            </a:schemeClr>
          </a:solidFill>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b="0">
                <a:solidFill>
                  <a:srgbClr val="130F25"/>
                </a:solidFill>
                <a:latin typeface="+mn-lt"/>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264754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fade">
                                      <p:cBhvr>
                                        <p:cTn id="15" dur="500"/>
                                        <p:tgtEl>
                                          <p:spTgt spid="1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1016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10160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b="0">
                <a:solidFill>
                  <a:srgbClr val="130F25"/>
                </a:solidFill>
                <a:latin typeface="+mn-lt"/>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426131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fade">
                                      <p:cBhvr>
                                        <p:cTn id="15" dur="500"/>
                                        <p:tgtEl>
                                          <p:spTgt spid="1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hunking: Three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8911E256-AE20-2F59-6EFF-ABCACA045FB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90" y="3369277"/>
            <a:ext cx="5065776" cy="5008606"/>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C5792EE3-B63C-A641-819C-11D988750844}"/>
              </a:ext>
            </a:extLst>
          </p:cNvPr>
          <p:cNvSpPr>
            <a:spLocks noGrp="1"/>
          </p:cNvSpPr>
          <p:nvPr>
            <p:ph sz="quarter" idx="13" hasCustomPrompt="1"/>
          </p:nvPr>
        </p:nvSpPr>
        <p:spPr>
          <a:xfrm>
            <a:off x="6613210" y="3369277"/>
            <a:ext cx="5061580" cy="5008606"/>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74444F9C-088E-084F-84BA-E2BAF914F0F4}"/>
              </a:ext>
            </a:extLst>
          </p:cNvPr>
          <p:cNvSpPr>
            <a:spLocks noGrp="1"/>
          </p:cNvSpPr>
          <p:nvPr>
            <p:ph sz="quarter" idx="14" hasCustomPrompt="1"/>
          </p:nvPr>
        </p:nvSpPr>
        <p:spPr>
          <a:xfrm>
            <a:off x="12309230" y="3369277"/>
            <a:ext cx="5061580" cy="5008606"/>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34044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bg/>
                                          </p:spTgt>
                                        </p:tgtEl>
                                        <p:attrNameLst>
                                          <p:attrName>style.visibility</p:attrName>
                                        </p:attrNameLst>
                                      </p:cBhvr>
                                      <p:to>
                                        <p:strVal val="visible"/>
                                      </p:to>
                                    </p:set>
                                    <p:animEffect transition="in" filter="fade">
                                      <p:cBhvr>
                                        <p:cTn id="23" dur="500"/>
                                        <p:tgtEl>
                                          <p:spTgt spid="8">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7" grpId="0"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hunking: Three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C99FD81E-62C1-13D1-DC1D-76DC3FD06F39}"/>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90" y="3369277"/>
            <a:ext cx="5065776" cy="5008606"/>
          </a:xfrm>
          <a:prstGeom prst="roundRect">
            <a:avLst>
              <a:gd name="adj" fmla="val 5057"/>
            </a:avLst>
          </a:prstGeom>
          <a:noFill/>
          <a:ln w="1016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C5792EE3-B63C-A641-819C-11D988750844}"/>
              </a:ext>
            </a:extLst>
          </p:cNvPr>
          <p:cNvSpPr>
            <a:spLocks noGrp="1"/>
          </p:cNvSpPr>
          <p:nvPr>
            <p:ph sz="quarter" idx="13" hasCustomPrompt="1"/>
          </p:nvPr>
        </p:nvSpPr>
        <p:spPr>
          <a:xfrm>
            <a:off x="6613210" y="3369277"/>
            <a:ext cx="5061580" cy="5008606"/>
          </a:xfrm>
          <a:prstGeom prst="roundRect">
            <a:avLst>
              <a:gd name="adj" fmla="val 5057"/>
            </a:avLst>
          </a:prstGeom>
          <a:noFill/>
          <a:ln w="1016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74444F9C-088E-084F-84BA-E2BAF914F0F4}"/>
              </a:ext>
            </a:extLst>
          </p:cNvPr>
          <p:cNvSpPr>
            <a:spLocks noGrp="1"/>
          </p:cNvSpPr>
          <p:nvPr>
            <p:ph sz="quarter" idx="14" hasCustomPrompt="1"/>
          </p:nvPr>
        </p:nvSpPr>
        <p:spPr>
          <a:xfrm>
            <a:off x="12305034" y="3369277"/>
            <a:ext cx="5061580" cy="5008606"/>
          </a:xfrm>
          <a:prstGeom prst="roundRect">
            <a:avLst>
              <a:gd name="adj" fmla="val 5057"/>
            </a:avLst>
          </a:prstGeom>
          <a:noFill/>
          <a:ln w="1016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62568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bg/>
                                          </p:spTgt>
                                        </p:tgtEl>
                                        <p:attrNameLst>
                                          <p:attrName>style.visibility</p:attrName>
                                        </p:attrNameLst>
                                      </p:cBhvr>
                                      <p:to>
                                        <p:strVal val="visible"/>
                                      </p:to>
                                    </p:set>
                                    <p:animEffect transition="in" filter="fade">
                                      <p:cBhvr>
                                        <p:cTn id="23" dur="500"/>
                                        <p:tgtEl>
                                          <p:spTgt spid="8">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7" grpId="0"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hunking: Four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2FACBA59-2639-7F07-B7C4-D04D83EE42F9}"/>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6" name="Content Placeholder 2">
            <a:extLst>
              <a:ext uri="{FF2B5EF4-FFF2-40B4-BE49-F238E27FC236}">
                <a16:creationId xmlns:a16="http://schemas.microsoft.com/office/drawing/2014/main" id="{4B992E51-577F-7149-8BB3-E6866BA14F51}"/>
              </a:ext>
            </a:extLst>
          </p:cNvPr>
          <p:cNvSpPr>
            <a:spLocks noGrp="1"/>
          </p:cNvSpPr>
          <p:nvPr>
            <p:ph sz="quarter" idx="13" hasCustomPrompt="1"/>
          </p:nvPr>
        </p:nvSpPr>
        <p:spPr>
          <a:xfrm>
            <a:off x="9519139" y="3369277"/>
            <a:ext cx="7851672"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3A551E12-559A-C34F-A3F4-D0B0905D2605}"/>
              </a:ext>
            </a:extLst>
          </p:cNvPr>
          <p:cNvSpPr>
            <a:spLocks noGrp="1"/>
          </p:cNvSpPr>
          <p:nvPr>
            <p:ph sz="quarter" idx="14" hasCustomPrompt="1"/>
          </p:nvPr>
        </p:nvSpPr>
        <p:spPr>
          <a:xfrm>
            <a:off x="917189" y="6507610"/>
            <a:ext cx="7851672"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A2AA4227-15E7-DC41-957C-72BADC5446A9}"/>
              </a:ext>
            </a:extLst>
          </p:cNvPr>
          <p:cNvSpPr>
            <a:spLocks noGrp="1"/>
          </p:cNvSpPr>
          <p:nvPr>
            <p:ph sz="quarter" idx="15" hasCustomPrompt="1"/>
          </p:nvPr>
        </p:nvSpPr>
        <p:spPr>
          <a:xfrm>
            <a:off x="9519139" y="6507610"/>
            <a:ext cx="7851672"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240666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bg/>
                                          </p:spTgt>
                                        </p:tgtEl>
                                        <p:attrNameLst>
                                          <p:attrName>style.visibility</p:attrName>
                                        </p:attrNameLst>
                                      </p:cBhvr>
                                      <p:to>
                                        <p:strVal val="visible"/>
                                      </p:to>
                                    </p:set>
                                    <p:animEffect transition="in" filter="fade">
                                      <p:cBhvr>
                                        <p:cTn id="23" dur="500"/>
                                        <p:tgtEl>
                                          <p:spTgt spid="7">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bg/>
                                          </p:spTgt>
                                        </p:tgtEl>
                                        <p:attrNameLst>
                                          <p:attrName>style.visibility</p:attrName>
                                        </p:attrNameLst>
                                      </p:cBhvr>
                                      <p:to>
                                        <p:strVal val="visible"/>
                                      </p:to>
                                    </p:set>
                                    <p:animEffect transition="in" filter="fade">
                                      <p:cBhvr>
                                        <p:cTn id="31" dur="500"/>
                                        <p:tgtEl>
                                          <p:spTgt spid="8">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6" grpId="0" build="p" animBg="1">
        <p:tmplLst>
          <p:tmpl>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Chunking: Four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7788435-B6F3-0A49-D122-4B6AFF059BD6}"/>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6" name="Content Placeholder 2">
            <a:extLst>
              <a:ext uri="{FF2B5EF4-FFF2-40B4-BE49-F238E27FC236}">
                <a16:creationId xmlns:a16="http://schemas.microsoft.com/office/drawing/2014/main" id="{4B992E51-577F-7149-8BB3-E6866BA14F51}"/>
              </a:ext>
            </a:extLst>
          </p:cNvPr>
          <p:cNvSpPr>
            <a:spLocks noGrp="1"/>
          </p:cNvSpPr>
          <p:nvPr>
            <p:ph sz="quarter" idx="13" hasCustomPrompt="1"/>
          </p:nvPr>
        </p:nvSpPr>
        <p:spPr>
          <a:xfrm>
            <a:off x="9519139" y="3369277"/>
            <a:ext cx="7851672"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3A551E12-559A-C34F-A3F4-D0B0905D2605}"/>
              </a:ext>
            </a:extLst>
          </p:cNvPr>
          <p:cNvSpPr>
            <a:spLocks noGrp="1"/>
          </p:cNvSpPr>
          <p:nvPr>
            <p:ph sz="quarter" idx="14" hasCustomPrompt="1"/>
          </p:nvPr>
        </p:nvSpPr>
        <p:spPr>
          <a:xfrm>
            <a:off x="917189" y="6507610"/>
            <a:ext cx="7851672"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A2AA4227-15E7-DC41-957C-72BADC5446A9}"/>
              </a:ext>
            </a:extLst>
          </p:cNvPr>
          <p:cNvSpPr>
            <a:spLocks noGrp="1"/>
          </p:cNvSpPr>
          <p:nvPr>
            <p:ph sz="quarter" idx="15" hasCustomPrompt="1"/>
          </p:nvPr>
        </p:nvSpPr>
        <p:spPr>
          <a:xfrm>
            <a:off x="9519139" y="6507610"/>
            <a:ext cx="7851672"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368374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bg/>
                                          </p:spTgt>
                                        </p:tgtEl>
                                        <p:attrNameLst>
                                          <p:attrName>style.visibility</p:attrName>
                                        </p:attrNameLst>
                                      </p:cBhvr>
                                      <p:to>
                                        <p:strVal val="visible"/>
                                      </p:to>
                                    </p:set>
                                    <p:animEffect transition="in" filter="fade">
                                      <p:cBhvr>
                                        <p:cTn id="23" dur="500"/>
                                        <p:tgtEl>
                                          <p:spTgt spid="7">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bg/>
                                          </p:spTgt>
                                        </p:tgtEl>
                                        <p:attrNameLst>
                                          <p:attrName>style.visibility</p:attrName>
                                        </p:attrNameLst>
                                      </p:cBhvr>
                                      <p:to>
                                        <p:strVal val="visible"/>
                                      </p:to>
                                    </p:set>
                                    <p:animEffect transition="in" filter="fade">
                                      <p:cBhvr>
                                        <p:cTn id="31" dur="500"/>
                                        <p:tgtEl>
                                          <p:spTgt spid="8">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6" grpId="0" build="p" animBg="1">
        <p:tmplLst>
          <p:tmpl>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Chunking: Five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1393ACC-0B10-71F6-BB76-12FEF25441C4}"/>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3749977"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9443900"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225207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fade">
                                      <p:cBhvr>
                                        <p:cTn id="23" dur="500"/>
                                        <p:tgtEl>
                                          <p:spTgt spid="11">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fade">
                                      <p:cBhvr>
                                        <p:cTn id="31" dur="500"/>
                                        <p:tgtEl>
                                          <p:spTgt spid="14">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9" grpId="0" build="p" animBg="1">
        <p:tmplLst>
          <p:tmpl>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animBg="1">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animBg="1">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Chunking: Five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0ED7364-BD4C-CDD6-32E7-BCC09D38956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3749977"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9443900"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12158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fade">
                                      <p:cBhvr>
                                        <p:cTn id="23" dur="500"/>
                                        <p:tgtEl>
                                          <p:spTgt spid="11">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fade">
                                      <p:cBhvr>
                                        <p:cTn id="31" dur="500"/>
                                        <p:tgtEl>
                                          <p:spTgt spid="14">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9" grpId="0" build="p" animBg="1">
        <p:tmplLst>
          <p:tmpl>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animBg="1">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animBg="1">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727C1A-C0DD-3123-84E3-3C9906D34C23}"/>
              </a:ext>
            </a:extLst>
          </p:cNvPr>
          <p:cNvPicPr>
            <a:picLocks noChangeAspect="1"/>
          </p:cNvPicPr>
          <p:nvPr userDrawn="1"/>
        </p:nvPicPr>
        <p:blipFill>
          <a:blip r:embed="rId2"/>
          <a:srcRect/>
          <a:stretch/>
        </p:blipFill>
        <p:spPr>
          <a:xfrm>
            <a:off x="478" y="0"/>
            <a:ext cx="6990393" cy="10287000"/>
          </a:xfrm>
          <a:prstGeom prst="rect">
            <a:avLst/>
          </a:prstGeom>
        </p:spPr>
      </p:pic>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b="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dirty="0"/>
              <a:t>Click to add text</a:t>
            </a:r>
          </a:p>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Rectangle 3">
            <a:extLst>
              <a:ext uri="{FF2B5EF4-FFF2-40B4-BE49-F238E27FC236}">
                <a16:creationId xmlns:a16="http://schemas.microsoft.com/office/drawing/2014/main" id="{DC8D509A-F5B6-A248-2248-3B80996F8EF0}"/>
              </a:ext>
            </a:extLst>
          </p:cNvPr>
          <p:cNvSpPr/>
          <p:nvPr userDrawn="1"/>
        </p:nvSpPr>
        <p:spPr>
          <a:xfrm>
            <a:off x="6947017" y="-1277203"/>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2" name="TextBox 1">
            <a:extLst>
              <a:ext uri="{FF2B5EF4-FFF2-40B4-BE49-F238E27FC236}">
                <a16:creationId xmlns:a16="http://schemas.microsoft.com/office/drawing/2014/main" id="{B8014141-1F37-6552-E7DA-8FE1F65CA7F1}"/>
              </a:ext>
            </a:extLst>
          </p:cNvPr>
          <p:cNvSpPr txBox="1">
            <a:spLocks noGrp="1" noRot="1" noMove="1" noResize="1" noEditPoints="1" noAdjustHandles="1" noChangeArrowheads="1" noChangeShapeType="1"/>
          </p:cNvSpPr>
          <p:nvPr userDrawn="1"/>
        </p:nvSpPr>
        <p:spPr>
          <a:xfrm>
            <a:off x="1128713" y="2145386"/>
            <a:ext cx="4565449" cy="1757363"/>
          </a:xfrm>
          <a:prstGeom prst="rect">
            <a:avLst/>
          </a:prstGeom>
        </p:spPr>
        <p:txBody>
          <a:bodyPr vert="horz" wrap="square" lIns="0" tIns="32970" rIns="65939" bIns="32970" rtlCol="0" anchor="ctr"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4500" b="1" i="0" u="none" strike="noStrike" kern="1200" cap="none" spc="0" normalizeH="0" baseline="0" noProof="0" dirty="0">
                <a:ln>
                  <a:noFill/>
                </a:ln>
                <a:solidFill>
                  <a:schemeClr val="bg1"/>
                </a:solidFill>
                <a:effectLst/>
                <a:uLnTx/>
                <a:uFillTx/>
                <a:latin typeface="+mj-lt"/>
                <a:ea typeface="PS TT Commons" charset="0"/>
                <a:cs typeface="PS TT Commons" charset="0"/>
              </a:rPr>
              <a:t>Overview</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113B4D90-C942-F5C1-85FA-5772CBE7A3E1}"/>
              </a:ext>
            </a:extLst>
          </p:cNvPr>
          <p:cNvPicPr>
            <a:picLocks noChangeAspect="1"/>
          </p:cNvPicPr>
          <p:nvPr userDrawn="1"/>
        </p:nvPicPr>
        <p:blipFill>
          <a:blip r:embed="rId3"/>
          <a:stretch>
            <a:fillRect/>
          </a:stretch>
        </p:blipFill>
        <p:spPr>
          <a:xfrm>
            <a:off x="1058041" y="3729037"/>
            <a:ext cx="4675186" cy="3740149"/>
          </a:xfrm>
          <a:prstGeom prst="rect">
            <a:avLst/>
          </a:prstGeom>
        </p:spPr>
      </p:pic>
    </p:spTree>
    <p:extLst>
      <p:ext uri="{BB962C8B-B14F-4D97-AF65-F5344CB8AC3E}">
        <p14:creationId xmlns:p14="http://schemas.microsoft.com/office/powerpoint/2010/main" val="37831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30F2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30F2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30F2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30F2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30F2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Chunking: Six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E3B50D61-6927-0F25-E6DE-22BFC0154370}"/>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917189"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6611112"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2" name="Content Placeholder 2">
            <a:extLst>
              <a:ext uri="{FF2B5EF4-FFF2-40B4-BE49-F238E27FC236}">
                <a16:creationId xmlns:a16="http://schemas.microsoft.com/office/drawing/2014/main" id="{F39D13C7-6F8C-9D49-A4B5-6360E0C646D2}"/>
              </a:ext>
            </a:extLst>
          </p:cNvPr>
          <p:cNvSpPr>
            <a:spLocks noGrp="1"/>
          </p:cNvSpPr>
          <p:nvPr>
            <p:ph sz="quarter" idx="21" hasCustomPrompt="1"/>
          </p:nvPr>
        </p:nvSpPr>
        <p:spPr>
          <a:xfrm>
            <a:off x="12305035"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394253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fade">
                                      <p:cBhvr>
                                        <p:cTn id="23" dur="500"/>
                                        <p:tgtEl>
                                          <p:spTgt spid="11">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fade">
                                      <p:cBhvr>
                                        <p:cTn id="31" dur="500"/>
                                        <p:tgtEl>
                                          <p:spTgt spid="14">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bg/>
                                          </p:spTgt>
                                        </p:tgtEl>
                                        <p:attrNameLst>
                                          <p:attrName>style.visibility</p:attrName>
                                        </p:attrNameLst>
                                      </p:cBhvr>
                                      <p:to>
                                        <p:strVal val="visible"/>
                                      </p:to>
                                    </p:set>
                                    <p:animEffect transition="in" filter="fade">
                                      <p:cBhvr>
                                        <p:cTn id="47" dur="500"/>
                                        <p:tgtEl>
                                          <p:spTgt spid="12">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fade">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9" grpId="0" build="p" animBg="1">
        <p:tmplLst>
          <p:tmpl>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animBg="1">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animBg="1">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2" grpId="0" build="p" animBg="1">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Chunking: Six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59D950C9-A85F-B358-9DDA-C2B9588CD5B0}"/>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917189"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6611112"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2" name="Content Placeholder 2">
            <a:extLst>
              <a:ext uri="{FF2B5EF4-FFF2-40B4-BE49-F238E27FC236}">
                <a16:creationId xmlns:a16="http://schemas.microsoft.com/office/drawing/2014/main" id="{F39D13C7-6F8C-9D49-A4B5-6360E0C646D2}"/>
              </a:ext>
            </a:extLst>
          </p:cNvPr>
          <p:cNvSpPr>
            <a:spLocks noGrp="1"/>
          </p:cNvSpPr>
          <p:nvPr>
            <p:ph sz="quarter" idx="21" hasCustomPrompt="1"/>
          </p:nvPr>
        </p:nvSpPr>
        <p:spPr>
          <a:xfrm>
            <a:off x="12305035"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191920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fade">
                                      <p:cBhvr>
                                        <p:cTn id="23" dur="500"/>
                                        <p:tgtEl>
                                          <p:spTgt spid="11">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fade">
                                      <p:cBhvr>
                                        <p:cTn id="31" dur="500"/>
                                        <p:tgtEl>
                                          <p:spTgt spid="14">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bg/>
                                          </p:spTgt>
                                        </p:tgtEl>
                                        <p:attrNameLst>
                                          <p:attrName>style.visibility</p:attrName>
                                        </p:attrNameLst>
                                      </p:cBhvr>
                                      <p:to>
                                        <p:strVal val="visible"/>
                                      </p:to>
                                    </p:set>
                                    <p:animEffect transition="in" filter="fade">
                                      <p:cBhvr>
                                        <p:cTn id="47" dur="500"/>
                                        <p:tgtEl>
                                          <p:spTgt spid="12">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fade">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9" grpId="0" build="p" animBg="1">
        <p:tmplLst>
          <p:tmpl>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animBg="1">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animBg="1">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2" grpId="0" build="p" animBg="1">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0221AF-2496-4E80-E8E9-973C70885A7D}"/>
              </a:ext>
            </a:extLst>
          </p:cNvPr>
          <p:cNvSpPr/>
          <p:nvPr userDrawn="1"/>
        </p:nvSpPr>
        <p:spPr>
          <a:xfrm>
            <a:off x="0" y="-1"/>
            <a:ext cx="18288000" cy="3870346"/>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a:extLst>
              <a:ext uri="{FF2B5EF4-FFF2-40B4-BE49-F238E27FC236}">
                <a16:creationId xmlns:a16="http://schemas.microsoft.com/office/drawing/2014/main" id="{17B81819-B272-4A45-9F4B-67136A9199F8}"/>
              </a:ext>
            </a:extLst>
          </p:cNvPr>
          <p:cNvSpPr/>
          <p:nvPr userDrawn="1"/>
        </p:nvSpPr>
        <p:spPr>
          <a:xfrm>
            <a:off x="0" y="2926080"/>
            <a:ext cx="18288000" cy="944265"/>
          </a:xfrm>
          <a:prstGeom prst="rect">
            <a:avLst/>
          </a:prstGeom>
          <a:solidFill>
            <a:srgbClr val="E2E8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6">
            <a:extLst>
              <a:ext uri="{FF2B5EF4-FFF2-40B4-BE49-F238E27FC236}">
                <a16:creationId xmlns:a16="http://schemas.microsoft.com/office/drawing/2014/main" id="{839AC563-3FE7-6E4B-A289-2CA3AF180B7D}"/>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p:cNvSpPr>
            <a:spLocks noGrp="1"/>
          </p:cNvSpPr>
          <p:nvPr>
            <p:ph type="body" sz="quarter" idx="10" hasCustomPrompt="1"/>
          </p:nvPr>
        </p:nvSpPr>
        <p:spPr>
          <a:xfrm>
            <a:off x="917189" y="4162720"/>
            <a:ext cx="16453621" cy="5756532"/>
          </a:xfrm>
          <a:prstGeom prst="rect">
            <a:avLst/>
          </a:prstGeom>
        </p:spPr>
        <p:txBody>
          <a:bodyPr anchor="ctr">
            <a:noAutofit/>
          </a:bodyPr>
          <a:lstStyle>
            <a:lvl1pPr marL="0" indent="0">
              <a:lnSpc>
                <a:spcPct val="110000"/>
              </a:lnSpc>
              <a:spcBef>
                <a:spcPts val="0"/>
              </a:spcBef>
              <a:buNone/>
              <a:defRPr sz="2600" b="0" i="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10" name="Text Placeholder 8">
            <a:extLst>
              <a:ext uri="{FF2B5EF4-FFF2-40B4-BE49-F238E27FC236}">
                <a16:creationId xmlns:a16="http://schemas.microsoft.com/office/drawing/2014/main" id="{C8A3F028-A70E-354E-A5A1-B396E310B6AC}"/>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1" name="Title 1">
            <a:extLst>
              <a:ext uri="{FF2B5EF4-FFF2-40B4-BE49-F238E27FC236}">
                <a16:creationId xmlns:a16="http://schemas.microsoft.com/office/drawing/2014/main" id="{0E0C4961-EF1F-D045-9AE0-70A7F9C4FBFA}"/>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3126814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 dark">
    <p:bg>
      <p:bgPr>
        <a:solidFill>
          <a:srgbClr val="352B6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25E880-9BDA-9405-D5EB-023559B429D0}"/>
              </a:ext>
            </a:extLst>
          </p:cNvPr>
          <p:cNvSpPr/>
          <p:nvPr userDrawn="1"/>
        </p:nvSpPr>
        <p:spPr>
          <a:xfrm>
            <a:off x="0" y="0"/>
            <a:ext cx="18288000" cy="3786012"/>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8">
            <a:extLst>
              <a:ext uri="{FF2B5EF4-FFF2-40B4-BE49-F238E27FC236}">
                <a16:creationId xmlns:a16="http://schemas.microsoft.com/office/drawing/2014/main" id="{C8A3F028-A70E-354E-A5A1-B396E310B6AC}"/>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1" name="Title 1">
            <a:extLst>
              <a:ext uri="{FF2B5EF4-FFF2-40B4-BE49-F238E27FC236}">
                <a16:creationId xmlns:a16="http://schemas.microsoft.com/office/drawing/2014/main" id="{0E0C4961-EF1F-D045-9AE0-70A7F9C4FBFA}"/>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9" name="Rectangle 8">
            <a:extLst>
              <a:ext uri="{FF2B5EF4-FFF2-40B4-BE49-F238E27FC236}">
                <a16:creationId xmlns:a16="http://schemas.microsoft.com/office/drawing/2014/main" id="{90C6A482-9504-5445-A981-20A00FDB0146}"/>
              </a:ext>
            </a:extLst>
          </p:cNvPr>
          <p:cNvSpPr/>
          <p:nvPr userDrawn="1"/>
        </p:nvSpPr>
        <p:spPr>
          <a:xfrm>
            <a:off x="0" y="2926080"/>
            <a:ext cx="18288000" cy="944265"/>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6">
            <a:extLst>
              <a:ext uri="{FF2B5EF4-FFF2-40B4-BE49-F238E27FC236}">
                <a16:creationId xmlns:a16="http://schemas.microsoft.com/office/drawing/2014/main" id="{2A3E1513-2C77-B542-BE3D-13347551AFA9}"/>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57B305F1-020D-0A41-902E-AD736D7C8D14}"/>
              </a:ext>
            </a:extLst>
          </p:cNvPr>
          <p:cNvSpPr>
            <a:spLocks noGrp="1"/>
          </p:cNvSpPr>
          <p:nvPr>
            <p:ph type="body" sz="quarter" idx="10" hasCustomPrompt="1"/>
          </p:nvPr>
        </p:nvSpPr>
        <p:spPr>
          <a:xfrm>
            <a:off x="917189" y="4162720"/>
            <a:ext cx="16453621" cy="5756532"/>
          </a:xfrm>
          <a:prstGeom prst="rect">
            <a:avLst/>
          </a:prstGeom>
        </p:spPr>
        <p:txBody>
          <a:bodyPr anchor="ctr">
            <a:noAutofit/>
          </a:bodyPr>
          <a:lstStyle>
            <a:lvl1pPr marL="0" indent="0">
              <a:lnSpc>
                <a:spcPct val="110000"/>
              </a:lnSpc>
              <a:spcBef>
                <a:spcPts val="0"/>
              </a:spcBef>
              <a:buNone/>
              <a:defRPr sz="2600" b="0" i="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7" name="Text Placeholder 9">
            <a:extLst>
              <a:ext uri="{FF2B5EF4-FFF2-40B4-BE49-F238E27FC236}">
                <a16:creationId xmlns:a16="http://schemas.microsoft.com/office/drawing/2014/main" id="{ACBEEA83-0AD9-884C-8900-671D88F2F2A4}"/>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chemeClr val="bg1"/>
                </a:solidFill>
                <a:latin typeface="+mn-lt"/>
                <a:ea typeface="PS TT Commons DemiBold" charset="0"/>
                <a:cs typeface="PS TT Commons DemiBold" charset="0"/>
              </a:defRPr>
            </a:lvl1pPr>
          </a:lstStyle>
          <a:p>
            <a:pPr lvl="0"/>
            <a:r>
              <a:rPr lang="en-US" dirty="0"/>
              <a:t>Filename.here</a:t>
            </a:r>
          </a:p>
        </p:txBody>
      </p:sp>
    </p:spTree>
    <p:extLst>
      <p:ext uri="{BB962C8B-B14F-4D97-AF65-F5344CB8AC3E}">
        <p14:creationId xmlns:p14="http://schemas.microsoft.com/office/powerpoint/2010/main" val="35665785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
    <p:bg>
      <p:bgPr>
        <a:solidFill>
          <a:srgbClr val="E2E8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EFD45F-DECA-9E5C-6928-57C811090F48}"/>
              </a:ext>
            </a:extLst>
          </p:cNvPr>
          <p:cNvSpPr/>
          <p:nvPr userDrawn="1"/>
        </p:nvSpPr>
        <p:spPr>
          <a:xfrm>
            <a:off x="8595360" y="3786029"/>
            <a:ext cx="1152144" cy="6500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3537B8-C5DB-4078-F7EF-C6E14DE991D4}"/>
              </a:ext>
            </a:extLst>
          </p:cNvPr>
          <p:cNvSpPr/>
          <p:nvPr userDrawn="1"/>
        </p:nvSpPr>
        <p:spPr>
          <a:xfrm>
            <a:off x="8640766" y="3786028"/>
            <a:ext cx="1106738" cy="6500972"/>
          </a:xfrm>
          <a:prstGeom prst="rect">
            <a:avLst/>
          </a:prstGeom>
          <a:solidFill>
            <a:srgbClr val="89A4C7">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4FF7859-A93D-F31F-044A-A01944EF3659}"/>
              </a:ext>
            </a:extLst>
          </p:cNvPr>
          <p:cNvSpPr/>
          <p:nvPr userDrawn="1"/>
        </p:nvSpPr>
        <p:spPr>
          <a:xfrm>
            <a:off x="0" y="1"/>
            <a:ext cx="18288000" cy="378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F728A4-8D5A-9641-82E7-392BFCBDE06D}"/>
              </a:ext>
            </a:extLst>
          </p:cNvPr>
          <p:cNvSpPr/>
          <p:nvPr userDrawn="1"/>
        </p:nvSpPr>
        <p:spPr>
          <a:xfrm>
            <a:off x="0" y="2926080"/>
            <a:ext cx="18288000" cy="859949"/>
          </a:xfrm>
          <a:prstGeom prst="rect">
            <a:avLst/>
          </a:prstGeom>
          <a:solidFill>
            <a:srgbClr val="89A4C7">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8">
            <a:extLst>
              <a:ext uri="{FF2B5EF4-FFF2-40B4-BE49-F238E27FC236}">
                <a16:creationId xmlns:a16="http://schemas.microsoft.com/office/drawing/2014/main" id="{0D2FAF88-0035-9446-B135-1813BA0B528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20" name="Title 1">
            <a:extLst>
              <a:ext uri="{FF2B5EF4-FFF2-40B4-BE49-F238E27FC236}">
                <a16:creationId xmlns:a16="http://schemas.microsoft.com/office/drawing/2014/main" id="{5BB24754-EF8A-7044-AC7C-68AA074F9AEF}"/>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18" name="Rounded Rectangle 6">
            <a:extLst>
              <a:ext uri="{FF2B5EF4-FFF2-40B4-BE49-F238E27FC236}">
                <a16:creationId xmlns:a16="http://schemas.microsoft.com/office/drawing/2014/main" id="{D426C425-9348-9042-8EAA-D2ED58D62B83}"/>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9C20345-48AD-3B41-9BA5-82463C01CDE9}"/>
              </a:ext>
            </a:extLst>
          </p:cNvPr>
          <p:cNvSpPr/>
          <p:nvPr userDrawn="1"/>
        </p:nvSpPr>
        <p:spPr>
          <a:xfrm>
            <a:off x="-1" y="3786032"/>
            <a:ext cx="8951494" cy="6500968"/>
          </a:xfrm>
          <a:custGeom>
            <a:avLst/>
            <a:gdLst>
              <a:gd name="connsiteX0" fmla="*/ 1 w 8951494"/>
              <a:gd name="connsiteY0" fmla="*/ 0 h 6617347"/>
              <a:gd name="connsiteX1" fmla="*/ 252762 w 8951494"/>
              <a:gd name="connsiteY1" fmla="*/ 0 h 6617347"/>
              <a:gd name="connsiteX2" fmla="*/ 252762 w 8951494"/>
              <a:gd name="connsiteY2" fmla="*/ 229430 h 6617347"/>
              <a:gd name="connsiteX3" fmla="*/ 2406499 w 8951494"/>
              <a:gd name="connsiteY3" fmla="*/ 229430 h 6617347"/>
              <a:gd name="connsiteX4" fmla="*/ 2406499 w 8951494"/>
              <a:gd name="connsiteY4" fmla="*/ 175864 h 6617347"/>
              <a:gd name="connsiteX5" fmla="*/ 2467707 w 8951494"/>
              <a:gd name="connsiteY5" fmla="*/ 14777 h 6617347"/>
              <a:gd name="connsiteX6" fmla="*/ 8775295 w 8951494"/>
              <a:gd name="connsiteY6" fmla="*/ 4617 h 6617347"/>
              <a:gd name="connsiteX7" fmla="*/ 8951494 w 8951494"/>
              <a:gd name="connsiteY7" fmla="*/ 175864 h 6617347"/>
              <a:gd name="connsiteX8" fmla="*/ 8951494 w 8951494"/>
              <a:gd name="connsiteY8" fmla="*/ 229430 h 6617347"/>
              <a:gd name="connsiteX9" fmla="*/ 8951494 w 8951494"/>
              <a:gd name="connsiteY9" fmla="*/ 860832 h 6617347"/>
              <a:gd name="connsiteX10" fmla="*/ 8951494 w 8951494"/>
              <a:gd name="connsiteY10" fmla="*/ 6617347 h 6617347"/>
              <a:gd name="connsiteX11" fmla="*/ 0 w 8951494"/>
              <a:gd name="connsiteY11" fmla="*/ 6617347 h 6617347"/>
              <a:gd name="connsiteX12" fmla="*/ 0 w 8951494"/>
              <a:gd name="connsiteY12" fmla="*/ 229430 h 6617347"/>
              <a:gd name="connsiteX13" fmla="*/ 1 w 8951494"/>
              <a:gd name="connsiteY13" fmla="*/ 229430 h 661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1494" h="6617347">
                <a:moveTo>
                  <a:pt x="1" y="0"/>
                </a:moveTo>
                <a:lnTo>
                  <a:pt x="252762" y="0"/>
                </a:lnTo>
                <a:lnTo>
                  <a:pt x="252762" y="229430"/>
                </a:lnTo>
                <a:lnTo>
                  <a:pt x="2406499" y="229430"/>
                </a:lnTo>
                <a:lnTo>
                  <a:pt x="2406499" y="175864"/>
                </a:lnTo>
                <a:cubicBezTo>
                  <a:pt x="2406499" y="81287"/>
                  <a:pt x="2370394" y="14777"/>
                  <a:pt x="2467707" y="14777"/>
                </a:cubicBezTo>
                <a:lnTo>
                  <a:pt x="8775295" y="4617"/>
                </a:lnTo>
                <a:cubicBezTo>
                  <a:pt x="8872607" y="4617"/>
                  <a:pt x="8951494" y="81287"/>
                  <a:pt x="8951494" y="175864"/>
                </a:cubicBezTo>
                <a:lnTo>
                  <a:pt x="8951494" y="229430"/>
                </a:lnTo>
                <a:lnTo>
                  <a:pt x="8951494" y="860832"/>
                </a:lnTo>
                <a:lnTo>
                  <a:pt x="8951494" y="6617347"/>
                </a:lnTo>
                <a:lnTo>
                  <a:pt x="0" y="6617347"/>
                </a:lnTo>
                <a:lnTo>
                  <a:pt x="0" y="229430"/>
                </a:lnTo>
                <a:lnTo>
                  <a:pt x="1" y="229430"/>
                </a:lnTo>
                <a:close/>
              </a:path>
            </a:pathLst>
          </a:cu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1A16B5A9-6A73-2948-8C06-BC18B5DC85DF}"/>
              </a:ext>
            </a:extLst>
          </p:cNvPr>
          <p:cNvSpPr/>
          <p:nvPr userDrawn="1"/>
        </p:nvSpPr>
        <p:spPr>
          <a:xfrm>
            <a:off x="-2" y="3786030"/>
            <a:ext cx="3729515" cy="947318"/>
          </a:xfrm>
          <a:prstGeom prst="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p:cNvSpPr>
            <a:spLocks noGrp="1"/>
          </p:cNvSpPr>
          <p:nvPr>
            <p:ph type="body" sz="quarter" idx="10" hasCustomPrompt="1"/>
          </p:nvPr>
        </p:nvSpPr>
        <p:spPr>
          <a:xfrm>
            <a:off x="917189" y="4151904"/>
            <a:ext cx="7550155" cy="5741604"/>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22" name="Text Placeholder 9">
            <a:extLst>
              <a:ext uri="{FF2B5EF4-FFF2-40B4-BE49-F238E27FC236}">
                <a16:creationId xmlns:a16="http://schemas.microsoft.com/office/drawing/2014/main" id="{AA8FA58D-90BA-F941-8FF4-1B379CF02B16}"/>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28" name="Rounded Rectangle 6">
            <a:extLst>
              <a:ext uri="{FF2B5EF4-FFF2-40B4-BE49-F238E27FC236}">
                <a16:creationId xmlns:a16="http://schemas.microsoft.com/office/drawing/2014/main" id="{7C6D40E7-8F1F-3647-AF73-A8E84E171E22}"/>
              </a:ext>
            </a:extLst>
          </p:cNvPr>
          <p:cNvSpPr/>
          <p:nvPr userDrawn="1"/>
        </p:nvSpPr>
        <p:spPr>
          <a:xfrm>
            <a:off x="10253696"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C82E20C-3F0A-2147-80B0-CCBEC5FC830E}"/>
              </a:ext>
            </a:extLst>
          </p:cNvPr>
          <p:cNvSpPr/>
          <p:nvPr userDrawn="1"/>
        </p:nvSpPr>
        <p:spPr>
          <a:xfrm>
            <a:off x="9336506" y="3786031"/>
            <a:ext cx="8951494" cy="5321393"/>
          </a:xfrm>
          <a:prstGeom prst="roundRect">
            <a:avLst>
              <a:gd name="adj" fmla="val 2465"/>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9">
            <a:extLst>
              <a:ext uri="{FF2B5EF4-FFF2-40B4-BE49-F238E27FC236}">
                <a16:creationId xmlns:a16="http://schemas.microsoft.com/office/drawing/2014/main" id="{7913AC3B-892B-264C-B6C3-36F41FAAEF38}"/>
              </a:ext>
            </a:extLst>
          </p:cNvPr>
          <p:cNvSpPr>
            <a:spLocks noGrp="1"/>
          </p:cNvSpPr>
          <p:nvPr>
            <p:ph type="body" sz="quarter" idx="22" hasCustomPrompt="1"/>
          </p:nvPr>
        </p:nvSpPr>
        <p:spPr>
          <a:xfrm>
            <a:off x="10427118"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5" name="Rectangle 4">
            <a:extLst>
              <a:ext uri="{FF2B5EF4-FFF2-40B4-BE49-F238E27FC236}">
                <a16:creationId xmlns:a16="http://schemas.microsoft.com/office/drawing/2014/main" id="{BDF49537-A168-FE4C-B96D-C2CC096A0C89}"/>
              </a:ext>
            </a:extLst>
          </p:cNvPr>
          <p:cNvSpPr/>
          <p:nvPr userDrawn="1"/>
        </p:nvSpPr>
        <p:spPr>
          <a:xfrm>
            <a:off x="9336506" y="8851932"/>
            <a:ext cx="7689622" cy="1435068"/>
          </a:xfrm>
          <a:prstGeom prst="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6">
            <a:extLst>
              <a:ext uri="{FF2B5EF4-FFF2-40B4-BE49-F238E27FC236}">
                <a16:creationId xmlns:a16="http://schemas.microsoft.com/office/drawing/2014/main" id="{AA3D4331-7EB5-0443-B470-787B1D95A5B7}"/>
              </a:ext>
            </a:extLst>
          </p:cNvPr>
          <p:cNvSpPr>
            <a:spLocks noGrp="1"/>
          </p:cNvSpPr>
          <p:nvPr>
            <p:ph type="body" sz="quarter" idx="21" hasCustomPrompt="1"/>
          </p:nvPr>
        </p:nvSpPr>
        <p:spPr>
          <a:xfrm>
            <a:off x="10253696" y="4151904"/>
            <a:ext cx="7550155" cy="5741604"/>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36" name="Rectangle 35">
            <a:extLst>
              <a:ext uri="{FF2B5EF4-FFF2-40B4-BE49-F238E27FC236}">
                <a16:creationId xmlns:a16="http://schemas.microsoft.com/office/drawing/2014/main" id="{83DAC32F-72B1-9849-BD3B-A43073D770E3}"/>
              </a:ext>
            </a:extLst>
          </p:cNvPr>
          <p:cNvSpPr/>
          <p:nvPr userDrawn="1"/>
        </p:nvSpPr>
        <p:spPr>
          <a:xfrm>
            <a:off x="17864184" y="3786030"/>
            <a:ext cx="423816" cy="510987"/>
          </a:xfrm>
          <a:prstGeom prst="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29462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 - dark">
    <p:bg>
      <p:bgPr>
        <a:solidFill>
          <a:srgbClr val="352B6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EFD45F-DECA-9E5C-6928-57C811090F48}"/>
              </a:ext>
            </a:extLst>
          </p:cNvPr>
          <p:cNvSpPr/>
          <p:nvPr userDrawn="1"/>
        </p:nvSpPr>
        <p:spPr>
          <a:xfrm>
            <a:off x="8595360" y="3786029"/>
            <a:ext cx="1152144" cy="6500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3537B8-C5DB-4078-F7EF-C6E14DE991D4}"/>
              </a:ext>
            </a:extLst>
          </p:cNvPr>
          <p:cNvSpPr/>
          <p:nvPr userDrawn="1"/>
        </p:nvSpPr>
        <p:spPr>
          <a:xfrm>
            <a:off x="8542657" y="3786028"/>
            <a:ext cx="1106738" cy="6500972"/>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4FF7859-A93D-F31F-044A-A01944EF3659}"/>
              </a:ext>
            </a:extLst>
          </p:cNvPr>
          <p:cNvSpPr/>
          <p:nvPr userDrawn="1"/>
        </p:nvSpPr>
        <p:spPr>
          <a:xfrm>
            <a:off x="0" y="0"/>
            <a:ext cx="18288000" cy="37860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F728A4-8D5A-9641-82E7-392BFCBDE06D}"/>
              </a:ext>
            </a:extLst>
          </p:cNvPr>
          <p:cNvSpPr/>
          <p:nvPr userDrawn="1"/>
        </p:nvSpPr>
        <p:spPr>
          <a:xfrm>
            <a:off x="0" y="2926080"/>
            <a:ext cx="18288000" cy="859949"/>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8">
            <a:extLst>
              <a:ext uri="{FF2B5EF4-FFF2-40B4-BE49-F238E27FC236}">
                <a16:creationId xmlns:a16="http://schemas.microsoft.com/office/drawing/2014/main" id="{0D2FAF88-0035-9446-B135-1813BA0B528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20" name="Title 1">
            <a:extLst>
              <a:ext uri="{FF2B5EF4-FFF2-40B4-BE49-F238E27FC236}">
                <a16:creationId xmlns:a16="http://schemas.microsoft.com/office/drawing/2014/main" id="{5BB24754-EF8A-7044-AC7C-68AA074F9AEF}"/>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18" name="Rounded Rectangle 6">
            <a:extLst>
              <a:ext uri="{FF2B5EF4-FFF2-40B4-BE49-F238E27FC236}">
                <a16:creationId xmlns:a16="http://schemas.microsoft.com/office/drawing/2014/main" id="{D426C425-9348-9042-8EAA-D2ED58D62B83}"/>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9C20345-48AD-3B41-9BA5-82463C01CDE9}"/>
              </a:ext>
            </a:extLst>
          </p:cNvPr>
          <p:cNvSpPr/>
          <p:nvPr userDrawn="1"/>
        </p:nvSpPr>
        <p:spPr>
          <a:xfrm>
            <a:off x="-1" y="3772220"/>
            <a:ext cx="8951494" cy="6500972"/>
          </a:xfrm>
          <a:custGeom>
            <a:avLst/>
            <a:gdLst>
              <a:gd name="connsiteX0" fmla="*/ 1 w 8951494"/>
              <a:gd name="connsiteY0" fmla="*/ 0 h 6617347"/>
              <a:gd name="connsiteX1" fmla="*/ 252762 w 8951494"/>
              <a:gd name="connsiteY1" fmla="*/ 0 h 6617347"/>
              <a:gd name="connsiteX2" fmla="*/ 252762 w 8951494"/>
              <a:gd name="connsiteY2" fmla="*/ 229430 h 6617347"/>
              <a:gd name="connsiteX3" fmla="*/ 2406499 w 8951494"/>
              <a:gd name="connsiteY3" fmla="*/ 229430 h 6617347"/>
              <a:gd name="connsiteX4" fmla="*/ 2406499 w 8951494"/>
              <a:gd name="connsiteY4" fmla="*/ 175864 h 6617347"/>
              <a:gd name="connsiteX5" fmla="*/ 2467707 w 8951494"/>
              <a:gd name="connsiteY5" fmla="*/ 14777 h 6617347"/>
              <a:gd name="connsiteX6" fmla="*/ 8775295 w 8951494"/>
              <a:gd name="connsiteY6" fmla="*/ 4617 h 6617347"/>
              <a:gd name="connsiteX7" fmla="*/ 8951494 w 8951494"/>
              <a:gd name="connsiteY7" fmla="*/ 175864 h 6617347"/>
              <a:gd name="connsiteX8" fmla="*/ 8951494 w 8951494"/>
              <a:gd name="connsiteY8" fmla="*/ 229430 h 6617347"/>
              <a:gd name="connsiteX9" fmla="*/ 8951494 w 8951494"/>
              <a:gd name="connsiteY9" fmla="*/ 860832 h 6617347"/>
              <a:gd name="connsiteX10" fmla="*/ 8951494 w 8951494"/>
              <a:gd name="connsiteY10" fmla="*/ 6617347 h 6617347"/>
              <a:gd name="connsiteX11" fmla="*/ 0 w 8951494"/>
              <a:gd name="connsiteY11" fmla="*/ 6617347 h 6617347"/>
              <a:gd name="connsiteX12" fmla="*/ 0 w 8951494"/>
              <a:gd name="connsiteY12" fmla="*/ 229430 h 6617347"/>
              <a:gd name="connsiteX13" fmla="*/ 1 w 8951494"/>
              <a:gd name="connsiteY13" fmla="*/ 229430 h 661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1494" h="6617347">
                <a:moveTo>
                  <a:pt x="1" y="0"/>
                </a:moveTo>
                <a:lnTo>
                  <a:pt x="252762" y="0"/>
                </a:lnTo>
                <a:lnTo>
                  <a:pt x="252762" y="229430"/>
                </a:lnTo>
                <a:lnTo>
                  <a:pt x="2406499" y="229430"/>
                </a:lnTo>
                <a:lnTo>
                  <a:pt x="2406499" y="175864"/>
                </a:lnTo>
                <a:cubicBezTo>
                  <a:pt x="2406499" y="81287"/>
                  <a:pt x="2370394" y="14777"/>
                  <a:pt x="2467707" y="14777"/>
                </a:cubicBezTo>
                <a:lnTo>
                  <a:pt x="8775295" y="4617"/>
                </a:lnTo>
                <a:cubicBezTo>
                  <a:pt x="8872607" y="4617"/>
                  <a:pt x="8951494" y="81287"/>
                  <a:pt x="8951494" y="175864"/>
                </a:cubicBezTo>
                <a:lnTo>
                  <a:pt x="8951494" y="229430"/>
                </a:lnTo>
                <a:lnTo>
                  <a:pt x="8951494" y="860832"/>
                </a:lnTo>
                <a:lnTo>
                  <a:pt x="8951494" y="6617347"/>
                </a:lnTo>
                <a:lnTo>
                  <a:pt x="0" y="6617347"/>
                </a:lnTo>
                <a:lnTo>
                  <a:pt x="0" y="229430"/>
                </a:lnTo>
                <a:lnTo>
                  <a:pt x="1" y="229430"/>
                </a:lnTo>
                <a:close/>
              </a:path>
            </a:pathLst>
          </a:cu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Rectangle 1">
            <a:extLst>
              <a:ext uri="{FF2B5EF4-FFF2-40B4-BE49-F238E27FC236}">
                <a16:creationId xmlns:a16="http://schemas.microsoft.com/office/drawing/2014/main" id="{1A16B5A9-6A73-2948-8C06-BC18B5DC85DF}"/>
              </a:ext>
            </a:extLst>
          </p:cNvPr>
          <p:cNvSpPr/>
          <p:nvPr userDrawn="1"/>
        </p:nvSpPr>
        <p:spPr>
          <a:xfrm>
            <a:off x="31668" y="3764150"/>
            <a:ext cx="3729515" cy="947318"/>
          </a:xfrm>
          <a:prstGeom prst="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p:cNvSpPr>
            <a:spLocks noGrp="1"/>
          </p:cNvSpPr>
          <p:nvPr>
            <p:ph type="body" sz="quarter" idx="10" hasCustomPrompt="1"/>
          </p:nvPr>
        </p:nvSpPr>
        <p:spPr>
          <a:xfrm>
            <a:off x="917189" y="4151904"/>
            <a:ext cx="7550155" cy="5741604"/>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22" name="Text Placeholder 9">
            <a:extLst>
              <a:ext uri="{FF2B5EF4-FFF2-40B4-BE49-F238E27FC236}">
                <a16:creationId xmlns:a16="http://schemas.microsoft.com/office/drawing/2014/main" id="{AA8FA58D-90BA-F941-8FF4-1B379CF02B16}"/>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chemeClr val="bg1"/>
                </a:solidFill>
                <a:latin typeface="+mn-lt"/>
                <a:ea typeface="PS TT Commons DemiBold" charset="0"/>
                <a:cs typeface="PS TT Commons DemiBold" charset="0"/>
              </a:defRPr>
            </a:lvl1pPr>
          </a:lstStyle>
          <a:p>
            <a:pPr lvl="0"/>
            <a:r>
              <a:rPr lang="en-US" dirty="0"/>
              <a:t>Filename.here</a:t>
            </a:r>
          </a:p>
        </p:txBody>
      </p:sp>
      <p:sp>
        <p:nvSpPr>
          <p:cNvPr id="28" name="Rounded Rectangle 6">
            <a:extLst>
              <a:ext uri="{FF2B5EF4-FFF2-40B4-BE49-F238E27FC236}">
                <a16:creationId xmlns:a16="http://schemas.microsoft.com/office/drawing/2014/main" id="{7C6D40E7-8F1F-3647-AF73-A8E84E171E22}"/>
              </a:ext>
            </a:extLst>
          </p:cNvPr>
          <p:cNvSpPr/>
          <p:nvPr userDrawn="1"/>
        </p:nvSpPr>
        <p:spPr>
          <a:xfrm>
            <a:off x="10253696"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4" name="Rounded Rectangle 3">
            <a:extLst>
              <a:ext uri="{FF2B5EF4-FFF2-40B4-BE49-F238E27FC236}">
                <a16:creationId xmlns:a16="http://schemas.microsoft.com/office/drawing/2014/main" id="{0C82E20C-3F0A-2147-80B0-CCBEC5FC830E}"/>
              </a:ext>
            </a:extLst>
          </p:cNvPr>
          <p:cNvSpPr/>
          <p:nvPr userDrawn="1"/>
        </p:nvSpPr>
        <p:spPr>
          <a:xfrm>
            <a:off x="9336506" y="3786031"/>
            <a:ext cx="8951494" cy="5321393"/>
          </a:xfrm>
          <a:prstGeom prst="roundRect">
            <a:avLst>
              <a:gd name="adj" fmla="val 2465"/>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9">
            <a:extLst>
              <a:ext uri="{FF2B5EF4-FFF2-40B4-BE49-F238E27FC236}">
                <a16:creationId xmlns:a16="http://schemas.microsoft.com/office/drawing/2014/main" id="{7913AC3B-892B-264C-B6C3-36F41FAAEF38}"/>
              </a:ext>
            </a:extLst>
          </p:cNvPr>
          <p:cNvSpPr>
            <a:spLocks noGrp="1"/>
          </p:cNvSpPr>
          <p:nvPr>
            <p:ph type="body" sz="quarter" idx="22" hasCustomPrompt="1"/>
          </p:nvPr>
        </p:nvSpPr>
        <p:spPr>
          <a:xfrm>
            <a:off x="10427118" y="3158842"/>
            <a:ext cx="5277806"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a:t>Filename.here</a:t>
            </a:r>
          </a:p>
        </p:txBody>
      </p:sp>
      <p:sp>
        <p:nvSpPr>
          <p:cNvPr id="5" name="Rectangle 4">
            <a:extLst>
              <a:ext uri="{FF2B5EF4-FFF2-40B4-BE49-F238E27FC236}">
                <a16:creationId xmlns:a16="http://schemas.microsoft.com/office/drawing/2014/main" id="{BDF49537-A168-FE4C-B96D-C2CC096A0C89}"/>
              </a:ext>
            </a:extLst>
          </p:cNvPr>
          <p:cNvSpPr/>
          <p:nvPr userDrawn="1"/>
        </p:nvSpPr>
        <p:spPr>
          <a:xfrm>
            <a:off x="9336506" y="8851932"/>
            <a:ext cx="7689622" cy="1435068"/>
          </a:xfrm>
          <a:prstGeom prst="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6">
            <a:extLst>
              <a:ext uri="{FF2B5EF4-FFF2-40B4-BE49-F238E27FC236}">
                <a16:creationId xmlns:a16="http://schemas.microsoft.com/office/drawing/2014/main" id="{AA3D4331-7EB5-0443-B470-787B1D95A5B7}"/>
              </a:ext>
            </a:extLst>
          </p:cNvPr>
          <p:cNvSpPr>
            <a:spLocks noGrp="1"/>
          </p:cNvSpPr>
          <p:nvPr>
            <p:ph type="body" sz="quarter" idx="21" hasCustomPrompt="1"/>
          </p:nvPr>
        </p:nvSpPr>
        <p:spPr>
          <a:xfrm>
            <a:off x="10253696" y="4151904"/>
            <a:ext cx="7550155" cy="5741604"/>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36" name="Rectangle 35">
            <a:extLst>
              <a:ext uri="{FF2B5EF4-FFF2-40B4-BE49-F238E27FC236}">
                <a16:creationId xmlns:a16="http://schemas.microsoft.com/office/drawing/2014/main" id="{83DAC32F-72B1-9849-BD3B-A43073D770E3}"/>
              </a:ext>
            </a:extLst>
          </p:cNvPr>
          <p:cNvSpPr/>
          <p:nvPr userDrawn="1"/>
        </p:nvSpPr>
        <p:spPr>
          <a:xfrm>
            <a:off x="17864184" y="3786030"/>
            <a:ext cx="423816" cy="510987"/>
          </a:xfrm>
          <a:prstGeom prst="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81332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de: Half Page with Tab and Output Section">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120AE0-58F0-99FF-2DB2-C0A1AB0902AC}"/>
              </a:ext>
            </a:extLst>
          </p:cNvPr>
          <p:cNvSpPr/>
          <p:nvPr userDrawn="1"/>
        </p:nvSpPr>
        <p:spPr>
          <a:xfrm>
            <a:off x="0" y="0"/>
            <a:ext cx="18288000" cy="3782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558D-D39E-174F-8795-20BDD0463AF7}"/>
              </a:ext>
            </a:extLst>
          </p:cNvPr>
          <p:cNvSpPr/>
          <p:nvPr userDrawn="1"/>
        </p:nvSpPr>
        <p:spPr>
          <a:xfrm>
            <a:off x="0" y="2926081"/>
            <a:ext cx="18288000" cy="856370"/>
          </a:xfrm>
          <a:prstGeom prst="rect">
            <a:avLst/>
          </a:prstGeom>
          <a:solidFill>
            <a:srgbClr val="E2E8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6">
            <a:extLst>
              <a:ext uri="{FF2B5EF4-FFF2-40B4-BE49-F238E27FC236}">
                <a16:creationId xmlns:a16="http://schemas.microsoft.com/office/drawing/2014/main" id="{E2E65052-7F13-5A42-B885-6BFF710D79FD}"/>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25DBFE-4485-C34B-A6A0-42BC582CF841}"/>
              </a:ext>
            </a:extLst>
          </p:cNvPr>
          <p:cNvSpPr/>
          <p:nvPr userDrawn="1"/>
        </p:nvSpPr>
        <p:spPr>
          <a:xfrm>
            <a:off x="0" y="3786012"/>
            <a:ext cx="11777472" cy="6500988"/>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8" name="Text Placeholder 6">
            <a:extLst>
              <a:ext uri="{FF2B5EF4-FFF2-40B4-BE49-F238E27FC236}">
                <a16:creationId xmlns:a16="http://schemas.microsoft.com/office/drawing/2014/main" id="{C200146E-2C9A-414D-9E0A-94696C0B7838}"/>
              </a:ext>
            </a:extLst>
          </p:cNvPr>
          <p:cNvSpPr>
            <a:spLocks noGrp="1"/>
          </p:cNvSpPr>
          <p:nvPr>
            <p:ph type="body" sz="quarter" idx="10" hasCustomPrompt="1"/>
          </p:nvPr>
        </p:nvSpPr>
        <p:spPr>
          <a:xfrm>
            <a:off x="917189" y="4162720"/>
            <a:ext cx="10457947" cy="5756532"/>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9" name="Text Placeholder 9">
            <a:extLst>
              <a:ext uri="{FF2B5EF4-FFF2-40B4-BE49-F238E27FC236}">
                <a16:creationId xmlns:a16="http://schemas.microsoft.com/office/drawing/2014/main" id="{FC1B54C8-2184-5F43-AB69-E2956EAA9126}"/>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9" name="Text Placeholder 6"/>
          <p:cNvSpPr>
            <a:spLocks noGrp="1"/>
          </p:cNvSpPr>
          <p:nvPr>
            <p:ph type="body" sz="quarter" idx="11" hasCustomPrompt="1"/>
          </p:nvPr>
        </p:nvSpPr>
        <p:spPr>
          <a:xfrm>
            <a:off x="12046288" y="4150198"/>
            <a:ext cx="5839376" cy="5743607"/>
          </a:xfrm>
          <a:prstGeom prst="rect">
            <a:avLst/>
          </a:prstGeom>
        </p:spPr>
        <p:txBody>
          <a:bodyPr anchor="t" anchorCtr="0">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0" name="Text Placeholder 8">
            <a:extLst>
              <a:ext uri="{FF2B5EF4-FFF2-40B4-BE49-F238E27FC236}">
                <a16:creationId xmlns:a16="http://schemas.microsoft.com/office/drawing/2014/main" id="{EFDDDE9B-4548-634D-812F-0BA373094FF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3" name="Title 1">
            <a:extLst>
              <a:ext uri="{FF2B5EF4-FFF2-40B4-BE49-F238E27FC236}">
                <a16:creationId xmlns:a16="http://schemas.microsoft.com/office/drawing/2014/main" id="{E0CD46C9-BE92-EF45-888D-DF2EA089B9DB}"/>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109861940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Half Page with Tab and Output Section - dark">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DE9B6D-96EE-2706-EC44-7A15E1211FF3}"/>
              </a:ext>
            </a:extLst>
          </p:cNvPr>
          <p:cNvSpPr/>
          <p:nvPr userDrawn="1"/>
        </p:nvSpPr>
        <p:spPr>
          <a:xfrm>
            <a:off x="0" y="0"/>
            <a:ext cx="18288000" cy="37860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420CC2-57A6-0B47-927C-E4E627BD9537}"/>
              </a:ext>
            </a:extLst>
          </p:cNvPr>
          <p:cNvSpPr/>
          <p:nvPr userDrawn="1"/>
        </p:nvSpPr>
        <p:spPr>
          <a:xfrm>
            <a:off x="0" y="2926081"/>
            <a:ext cx="18288000" cy="859930"/>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07D9C9-0D5E-FA45-9828-F27AE61C5338}"/>
              </a:ext>
            </a:extLst>
          </p:cNvPr>
          <p:cNvSpPr/>
          <p:nvPr userDrawn="1"/>
        </p:nvSpPr>
        <p:spPr>
          <a:xfrm>
            <a:off x="0" y="3786012"/>
            <a:ext cx="11777472" cy="6500988"/>
          </a:xfrm>
          <a:prstGeom prst="rect">
            <a:avLst/>
          </a:prstGeom>
          <a:solidFill>
            <a:srgbClr val="352B6F"/>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150198"/>
            <a:ext cx="5839376" cy="5743608"/>
          </a:xfrm>
          <a:prstGeom prst="rect">
            <a:avLst/>
          </a:prstGeom>
        </p:spPr>
        <p:txBody>
          <a:bodyPr anchor="t" anchorCtr="0">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0" name="Text Placeholder 8">
            <a:extLst>
              <a:ext uri="{FF2B5EF4-FFF2-40B4-BE49-F238E27FC236}">
                <a16:creationId xmlns:a16="http://schemas.microsoft.com/office/drawing/2014/main" id="{EFDDDE9B-4548-634D-812F-0BA373094FF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3" name="Title 1">
            <a:extLst>
              <a:ext uri="{FF2B5EF4-FFF2-40B4-BE49-F238E27FC236}">
                <a16:creationId xmlns:a16="http://schemas.microsoft.com/office/drawing/2014/main" id="{E0CD46C9-BE92-EF45-888D-DF2EA089B9DB}"/>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12" name="Rounded Rectangle 6">
            <a:extLst>
              <a:ext uri="{FF2B5EF4-FFF2-40B4-BE49-F238E27FC236}">
                <a16:creationId xmlns:a16="http://schemas.microsoft.com/office/drawing/2014/main" id="{8AC7CF8F-9926-8F45-AAEE-EA6D23902AF7}"/>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7" name="Text Placeholder 9">
            <a:extLst>
              <a:ext uri="{FF2B5EF4-FFF2-40B4-BE49-F238E27FC236}">
                <a16:creationId xmlns:a16="http://schemas.microsoft.com/office/drawing/2014/main" id="{32B7DB8D-7A7F-234A-9523-D1CB5FE9960F}"/>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a:t>Filename.here</a:t>
            </a:r>
          </a:p>
        </p:txBody>
      </p:sp>
      <p:sp>
        <p:nvSpPr>
          <p:cNvPr id="6" name="Text Placeholder 6"/>
          <p:cNvSpPr>
            <a:spLocks noGrp="1"/>
          </p:cNvSpPr>
          <p:nvPr>
            <p:ph type="body" sz="quarter" idx="10" hasCustomPrompt="1"/>
          </p:nvPr>
        </p:nvSpPr>
        <p:spPr>
          <a:xfrm>
            <a:off x="917189" y="4150198"/>
            <a:ext cx="10293355" cy="5743609"/>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63609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EB5D3E-86A9-8BA5-567C-9EE0C711195D}"/>
              </a:ext>
            </a:extLst>
          </p:cNvPr>
          <p:cNvSpPr/>
          <p:nvPr userDrawn="1"/>
        </p:nvSpPr>
        <p:spPr>
          <a:xfrm>
            <a:off x="0" y="0"/>
            <a:ext cx="6613451" cy="102870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577752"/>
            <a:ext cx="10755386" cy="8297768"/>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11991" y="542566"/>
            <a:ext cx="5270873"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err="1"/>
              <a:t>Filename.here</a:t>
            </a:r>
            <a:endParaRPr lang="en-US" dirty="0"/>
          </a:p>
        </p:txBody>
      </p:sp>
      <p:sp>
        <p:nvSpPr>
          <p:cNvPr id="9" name="Title 1">
            <a:extLst>
              <a:ext uri="{FF2B5EF4-FFF2-40B4-BE49-F238E27FC236}">
                <a16:creationId xmlns:a16="http://schemas.microsoft.com/office/drawing/2014/main" id="{BAC2C942-D874-D648-A562-63BDFDAE68B1}"/>
              </a:ext>
            </a:extLst>
          </p:cNvPr>
          <p:cNvSpPr>
            <a:spLocks noGrp="1"/>
          </p:cNvSpPr>
          <p:nvPr>
            <p:ph type="title" hasCustomPrompt="1"/>
          </p:nvPr>
        </p:nvSpPr>
        <p:spPr>
          <a:xfrm>
            <a:off x="658275" y="4384065"/>
            <a:ext cx="5296902" cy="1518870"/>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289026091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 dark">
    <p:bg>
      <p:bgPr>
        <a:solidFill>
          <a:srgbClr val="352B6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5BC8FE-30EF-91DB-3C0F-EC7BD3A4EA32}"/>
              </a:ext>
            </a:extLst>
          </p:cNvPr>
          <p:cNvSpPr/>
          <p:nvPr userDrawn="1"/>
        </p:nvSpPr>
        <p:spPr>
          <a:xfrm>
            <a:off x="-1" y="0"/>
            <a:ext cx="6613451" cy="10287000"/>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577752"/>
            <a:ext cx="10755386" cy="8297768"/>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11991" y="542566"/>
            <a:ext cx="5270873" cy="629780"/>
          </a:xfrm>
          <a:prstGeom prst="rect">
            <a:avLst/>
          </a:prstGeom>
        </p:spPr>
        <p:txBody>
          <a:bodyPr lIns="0" anchor="ctr">
            <a:noAutofit/>
          </a:bodyPr>
          <a:lstStyle>
            <a:lvl1pPr>
              <a:defRPr sz="2800" b="0" i="0">
                <a:solidFill>
                  <a:schemeClr val="bg1"/>
                </a:solidFill>
                <a:latin typeface="+mn-lt"/>
                <a:ea typeface="PS TT Commons DemiBold" charset="0"/>
                <a:cs typeface="PS TT Commons DemiBold" charset="0"/>
              </a:defRPr>
            </a:lvl1pPr>
          </a:lstStyle>
          <a:p>
            <a:pPr lvl="0"/>
            <a:r>
              <a:rPr lang="en-US" dirty="0" err="1"/>
              <a:t>Filename.here</a:t>
            </a:r>
            <a:endParaRPr lang="en-US" dirty="0"/>
          </a:p>
        </p:txBody>
      </p:sp>
      <p:sp>
        <p:nvSpPr>
          <p:cNvPr id="9" name="Title 1">
            <a:extLst>
              <a:ext uri="{FF2B5EF4-FFF2-40B4-BE49-F238E27FC236}">
                <a16:creationId xmlns:a16="http://schemas.microsoft.com/office/drawing/2014/main" id="{BAC2C942-D874-D648-A562-63BDFDAE68B1}"/>
              </a:ext>
            </a:extLst>
          </p:cNvPr>
          <p:cNvSpPr>
            <a:spLocks noGrp="1"/>
          </p:cNvSpPr>
          <p:nvPr>
            <p:ph type="title" hasCustomPrompt="1"/>
          </p:nvPr>
        </p:nvSpPr>
        <p:spPr>
          <a:xfrm>
            <a:off x="658275" y="4384065"/>
            <a:ext cx="5296902" cy="1518870"/>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Tree>
    <p:extLst>
      <p:ext uri="{BB962C8B-B14F-4D97-AF65-F5344CB8AC3E}">
        <p14:creationId xmlns:p14="http://schemas.microsoft.com/office/powerpoint/2010/main" val="1762294005"/>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B8F0C09F-C2A7-7F2B-2697-4E4AA639FFA6}"/>
              </a:ext>
            </a:extLst>
          </p:cNvPr>
          <p:cNvPicPr>
            <a:picLocks noChangeAspect="1"/>
          </p:cNvPicPr>
          <p:nvPr userDrawn="1"/>
        </p:nvPicPr>
        <p:blipFill>
          <a:blip r:embed="rId2"/>
          <a:stretch>
            <a:fillRect/>
          </a:stretch>
        </p:blipFill>
        <p:spPr>
          <a:xfrm>
            <a:off x="0" y="0"/>
            <a:ext cx="6991350" cy="10287000"/>
          </a:xfrm>
          <a:prstGeom prst="rect">
            <a:avLst/>
          </a:prstGeom>
        </p:spPr>
      </p:pic>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dirty="0"/>
              <a:t>Click to add text</a:t>
            </a:r>
          </a:p>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Rectangle 3">
            <a:extLst>
              <a:ext uri="{FF2B5EF4-FFF2-40B4-BE49-F238E27FC236}">
                <a16:creationId xmlns:a16="http://schemas.microsoft.com/office/drawing/2014/main" id="{DC8D509A-F5B6-A248-2248-3B80996F8EF0}"/>
              </a:ext>
            </a:extLst>
          </p:cNvPr>
          <p:cNvSpPr/>
          <p:nvPr userDrawn="1"/>
        </p:nvSpPr>
        <p:spPr>
          <a:xfrm>
            <a:off x="6947017" y="-1277203"/>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5" name="TextBox 4">
            <a:extLst>
              <a:ext uri="{FF2B5EF4-FFF2-40B4-BE49-F238E27FC236}">
                <a16:creationId xmlns:a16="http://schemas.microsoft.com/office/drawing/2014/main" id="{F75AED6E-4C85-046A-8502-A51487D830F9}"/>
              </a:ext>
            </a:extLst>
          </p:cNvPr>
          <p:cNvSpPr txBox="1">
            <a:spLocks noGrp="1" noRot="1" noMove="1" noResize="1" noEditPoints="1" noAdjustHandles="1" noChangeArrowheads="1" noChangeShapeType="1"/>
          </p:cNvSpPr>
          <p:nvPr userDrawn="1"/>
        </p:nvSpPr>
        <p:spPr>
          <a:xfrm>
            <a:off x="1128713" y="2145386"/>
            <a:ext cx="4565449" cy="1757363"/>
          </a:xfrm>
          <a:prstGeom prst="rect">
            <a:avLst/>
          </a:prstGeom>
        </p:spPr>
        <p:txBody>
          <a:bodyPr vert="horz" wrap="square" lIns="0" tIns="32970" rIns="65939" bIns="32970" rtlCol="0" anchor="ctr"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4500" b="1" i="0" u="none" strike="noStrike" kern="1200" cap="none" spc="0" normalizeH="0" baseline="0" noProof="0" dirty="0">
                <a:ln>
                  <a:noFill/>
                </a:ln>
                <a:solidFill>
                  <a:schemeClr val="bg1"/>
                </a:solidFill>
                <a:effectLst/>
                <a:uLnTx/>
                <a:uFillTx/>
                <a:latin typeface="+mj-lt"/>
                <a:ea typeface="PS TT Commons" charset="0"/>
                <a:cs typeface="PS TT Commons" charset="0"/>
              </a:rPr>
              <a:t>Summary</a:t>
            </a: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D4673F41-9FEE-27A0-8197-1875F27EA079}"/>
              </a:ext>
            </a:extLst>
          </p:cNvPr>
          <p:cNvPicPr>
            <a:picLocks noChangeAspect="1"/>
          </p:cNvPicPr>
          <p:nvPr userDrawn="1"/>
        </p:nvPicPr>
        <p:blipFill>
          <a:blip r:embed="rId3"/>
          <a:stretch>
            <a:fillRect/>
          </a:stretch>
        </p:blipFill>
        <p:spPr>
          <a:xfrm>
            <a:off x="1420499" y="4017055"/>
            <a:ext cx="4435077" cy="3548062"/>
          </a:xfrm>
          <a:prstGeom prst="rect">
            <a:avLst/>
          </a:prstGeom>
        </p:spPr>
      </p:pic>
    </p:spTree>
    <p:extLst>
      <p:ext uri="{BB962C8B-B14F-4D97-AF65-F5344CB8AC3E}">
        <p14:creationId xmlns:p14="http://schemas.microsoft.com/office/powerpoint/2010/main" val="254485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30F2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30F2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30F2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30F2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30F2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ight Full Page with Title and Description">
    <p:bg>
      <p:bgPr>
        <a:solidFill>
          <a:srgbClr val="E2E8F0"/>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74885958-A933-3E4E-8BED-824CAB93830B}"/>
              </a:ext>
            </a:extLst>
          </p:cNvPr>
          <p:cNvSpPr>
            <a:spLocks noGrp="1"/>
          </p:cNvSpPr>
          <p:nvPr>
            <p:ph type="body" sz="quarter" idx="10" hasCustomPrompt="1"/>
          </p:nvPr>
        </p:nvSpPr>
        <p:spPr>
          <a:xfrm>
            <a:off x="917190" y="2926080"/>
            <a:ext cx="16453620" cy="6814268"/>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a:extLst>
              <a:ext uri="{FF2B5EF4-FFF2-40B4-BE49-F238E27FC236}">
                <a16:creationId xmlns:a16="http://schemas.microsoft.com/office/drawing/2014/main" id="{A8A5C202-2F6D-024E-80D9-874E82E9B276}"/>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8" name="Title 1">
            <a:extLst>
              <a:ext uri="{FF2B5EF4-FFF2-40B4-BE49-F238E27FC236}">
                <a16:creationId xmlns:a16="http://schemas.microsoft.com/office/drawing/2014/main" id="{322E4E1F-BE11-C54B-B450-B76A70B974A3}"/>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3812020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Full Page with Title and Description - dark">
    <p:bg>
      <p:bgPr>
        <a:solidFill>
          <a:schemeClr val="tx1"/>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90" y="2926080"/>
            <a:ext cx="16453620" cy="6814268"/>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6" name="Title 1">
            <a:extLst>
              <a:ext uri="{FF2B5EF4-FFF2-40B4-BE49-F238E27FC236}">
                <a16:creationId xmlns:a16="http://schemas.microsoft.com/office/drawing/2014/main" id="{9E190D80-BF16-E04A-ACC0-8B0810D56FC8}"/>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Tree>
    <p:extLst>
      <p:ext uri="{BB962C8B-B14F-4D97-AF65-F5344CB8AC3E}">
        <p14:creationId xmlns:p14="http://schemas.microsoft.com/office/powerpoint/2010/main" val="1059531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94F64E-09A5-E4BD-279F-6C7BA43322DA}"/>
              </a:ext>
            </a:extLst>
          </p:cNvPr>
          <p:cNvSpPr/>
          <p:nvPr userDrawn="1"/>
        </p:nvSpPr>
        <p:spPr>
          <a:xfrm>
            <a:off x="-4" y="0"/>
            <a:ext cx="18288004" cy="379701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7" name="Rectangle 16">
            <a:extLst>
              <a:ext uri="{FF2B5EF4-FFF2-40B4-BE49-F238E27FC236}">
                <a16:creationId xmlns:a16="http://schemas.microsoft.com/office/drawing/2014/main" id="{9E168F67-2B74-9B44-9C64-F6995894ADBF}"/>
              </a:ext>
            </a:extLst>
          </p:cNvPr>
          <p:cNvSpPr/>
          <p:nvPr userDrawn="1"/>
        </p:nvSpPr>
        <p:spPr>
          <a:xfrm>
            <a:off x="0" y="2926081"/>
            <a:ext cx="18288000" cy="911848"/>
          </a:xfrm>
          <a:prstGeom prst="rect">
            <a:avLst/>
          </a:prstGeom>
          <a:solidFill>
            <a:srgbClr val="E2E8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329634-D71F-1444-9687-0F2E294663B4}"/>
              </a:ext>
            </a:extLst>
          </p:cNvPr>
          <p:cNvSpPr/>
          <p:nvPr userDrawn="1"/>
        </p:nvSpPr>
        <p:spPr>
          <a:xfrm>
            <a:off x="0" y="3786012"/>
            <a:ext cx="18288000" cy="3581501"/>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8">
            <a:extLst>
              <a:ext uri="{FF2B5EF4-FFF2-40B4-BE49-F238E27FC236}">
                <a16:creationId xmlns:a16="http://schemas.microsoft.com/office/drawing/2014/main" id="{C6811143-476A-914D-93C0-DF512E7A0C82}"/>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5" name="Title 1">
            <a:extLst>
              <a:ext uri="{FF2B5EF4-FFF2-40B4-BE49-F238E27FC236}">
                <a16:creationId xmlns:a16="http://schemas.microsoft.com/office/drawing/2014/main" id="{1274862A-3F03-484C-B6D7-C474A830FE16}"/>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9" name="Text Placeholder 6"/>
          <p:cNvSpPr>
            <a:spLocks noGrp="1"/>
          </p:cNvSpPr>
          <p:nvPr>
            <p:ph type="body" sz="quarter" idx="11" hasCustomPrompt="1"/>
          </p:nvPr>
        </p:nvSpPr>
        <p:spPr>
          <a:xfrm>
            <a:off x="917188" y="7571232"/>
            <a:ext cx="16453621" cy="2468880"/>
          </a:xfrm>
          <a:prstGeom prst="rect">
            <a:avLst/>
          </a:prstGeom>
        </p:spPr>
        <p:txBody>
          <a:bodyPr anchor="t" anchorCtr="0">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8" name="Rounded Rectangle 6">
            <a:extLst>
              <a:ext uri="{FF2B5EF4-FFF2-40B4-BE49-F238E27FC236}">
                <a16:creationId xmlns:a16="http://schemas.microsoft.com/office/drawing/2014/main" id="{18A3BCAE-13F5-174E-AA47-3F13835F8784}"/>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DEE01B59-C345-5F4E-9644-EC625C57223E}"/>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12" name="Text Placeholder 6">
            <a:extLst>
              <a:ext uri="{FF2B5EF4-FFF2-40B4-BE49-F238E27FC236}">
                <a16:creationId xmlns:a16="http://schemas.microsoft.com/office/drawing/2014/main" id="{0AA68304-FAFF-3847-AA4D-036248DB844E}"/>
              </a:ext>
            </a:extLst>
          </p:cNvPr>
          <p:cNvSpPr>
            <a:spLocks noGrp="1"/>
          </p:cNvSpPr>
          <p:nvPr>
            <p:ph type="body" sz="quarter" idx="10" hasCustomPrompt="1"/>
          </p:nvPr>
        </p:nvSpPr>
        <p:spPr>
          <a:xfrm>
            <a:off x="917189" y="4041648"/>
            <a:ext cx="16453621" cy="3081228"/>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4098236340"/>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 dark">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8D9CA2-4EDE-80D0-19D7-6F0364F2556C}"/>
              </a:ext>
            </a:extLst>
          </p:cNvPr>
          <p:cNvSpPr/>
          <p:nvPr userDrawn="1"/>
        </p:nvSpPr>
        <p:spPr>
          <a:xfrm>
            <a:off x="-4" y="0"/>
            <a:ext cx="18288004" cy="3797011"/>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7" name="Rectangle 16">
            <a:extLst>
              <a:ext uri="{FF2B5EF4-FFF2-40B4-BE49-F238E27FC236}">
                <a16:creationId xmlns:a16="http://schemas.microsoft.com/office/drawing/2014/main" id="{ACCE4ADB-513D-6547-A537-41E419C45CB6}"/>
              </a:ext>
            </a:extLst>
          </p:cNvPr>
          <p:cNvSpPr/>
          <p:nvPr userDrawn="1"/>
        </p:nvSpPr>
        <p:spPr>
          <a:xfrm>
            <a:off x="0" y="2926081"/>
            <a:ext cx="18288000" cy="870932"/>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329634-D71F-1444-9687-0F2E294663B4}"/>
              </a:ext>
            </a:extLst>
          </p:cNvPr>
          <p:cNvSpPr/>
          <p:nvPr userDrawn="1"/>
        </p:nvSpPr>
        <p:spPr>
          <a:xfrm>
            <a:off x="0" y="3786012"/>
            <a:ext cx="18288000" cy="3581500"/>
          </a:xfrm>
          <a:prstGeom prst="rect">
            <a:avLst/>
          </a:prstGeom>
          <a:solidFill>
            <a:srgbClr val="352B6F"/>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8">
            <a:extLst>
              <a:ext uri="{FF2B5EF4-FFF2-40B4-BE49-F238E27FC236}">
                <a16:creationId xmlns:a16="http://schemas.microsoft.com/office/drawing/2014/main" id="{C6811143-476A-914D-93C0-DF512E7A0C82}"/>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5" name="Title 1">
            <a:extLst>
              <a:ext uri="{FF2B5EF4-FFF2-40B4-BE49-F238E27FC236}">
                <a16:creationId xmlns:a16="http://schemas.microsoft.com/office/drawing/2014/main" id="{1274862A-3F03-484C-B6D7-C474A830FE16}"/>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9" name="Text Placeholder 6"/>
          <p:cNvSpPr>
            <a:spLocks noGrp="1"/>
          </p:cNvSpPr>
          <p:nvPr>
            <p:ph type="body" sz="quarter" idx="11" hasCustomPrompt="1"/>
          </p:nvPr>
        </p:nvSpPr>
        <p:spPr>
          <a:xfrm>
            <a:off x="917188" y="7571232"/>
            <a:ext cx="16453621" cy="2468880"/>
          </a:xfrm>
          <a:prstGeom prst="rect">
            <a:avLst/>
          </a:prstGeom>
        </p:spPr>
        <p:txBody>
          <a:bodyPr anchor="t" anchorCtr="0">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8" name="Rounded Rectangle 6">
            <a:extLst>
              <a:ext uri="{FF2B5EF4-FFF2-40B4-BE49-F238E27FC236}">
                <a16:creationId xmlns:a16="http://schemas.microsoft.com/office/drawing/2014/main" id="{8D56FCDA-A803-484C-AA09-84B100532755}"/>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8482F8EA-81C2-5448-A9D4-34BCA15EA56A}"/>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chemeClr val="bg1"/>
                </a:solidFill>
                <a:latin typeface="+mn-lt"/>
                <a:ea typeface="PS TT Commons DemiBold" charset="0"/>
                <a:cs typeface="PS TT Commons DemiBold" charset="0"/>
              </a:defRPr>
            </a:lvl1pPr>
          </a:lstStyle>
          <a:p>
            <a:pPr lvl="0"/>
            <a:r>
              <a:rPr lang="en-US" dirty="0"/>
              <a:t>Filename.here</a:t>
            </a:r>
          </a:p>
        </p:txBody>
      </p:sp>
      <p:sp>
        <p:nvSpPr>
          <p:cNvPr id="12" name="Text Placeholder 6">
            <a:extLst>
              <a:ext uri="{FF2B5EF4-FFF2-40B4-BE49-F238E27FC236}">
                <a16:creationId xmlns:a16="http://schemas.microsoft.com/office/drawing/2014/main" id="{0AA68304-FAFF-3847-AA4D-036248DB844E}"/>
              </a:ext>
            </a:extLst>
          </p:cNvPr>
          <p:cNvSpPr>
            <a:spLocks noGrp="1"/>
          </p:cNvSpPr>
          <p:nvPr>
            <p:ph type="body" sz="quarter" idx="10" hasCustomPrompt="1"/>
          </p:nvPr>
        </p:nvSpPr>
        <p:spPr>
          <a:xfrm>
            <a:off x="917189" y="4041648"/>
            <a:ext cx="16453621" cy="3081228"/>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431581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Half Page Horizonta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9EB1C5-6694-8773-2752-1E7490C11A29}"/>
              </a:ext>
            </a:extLst>
          </p:cNvPr>
          <p:cNvSpPr/>
          <p:nvPr userDrawn="1"/>
        </p:nvSpPr>
        <p:spPr>
          <a:xfrm>
            <a:off x="-4" y="-2"/>
            <a:ext cx="18288004" cy="6345940"/>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itle 1">
            <a:extLst>
              <a:ext uri="{FF2B5EF4-FFF2-40B4-BE49-F238E27FC236}">
                <a16:creationId xmlns:a16="http://schemas.microsoft.com/office/drawing/2014/main" id="{608ABFF4-556D-504D-8526-20EE4FA72AA2}"/>
              </a:ext>
            </a:extLst>
          </p:cNvPr>
          <p:cNvSpPr>
            <a:spLocks noGrp="1"/>
          </p:cNvSpPr>
          <p:nvPr>
            <p:ph type="title" hasCustomPrompt="1"/>
          </p:nvPr>
        </p:nvSpPr>
        <p:spPr>
          <a:xfrm>
            <a:off x="402281" y="6786380"/>
            <a:ext cx="17483382" cy="604235"/>
          </a:xfrm>
          <a:prstGeom prst="rect">
            <a:avLst/>
          </a:prstGeom>
        </p:spPr>
        <p:txBody>
          <a:bodyPr>
            <a:noAutofit/>
          </a:bodyPr>
          <a:lstStyle>
            <a:lvl1pPr algn="l">
              <a:defRPr sz="3800" b="1" i="0" baseline="0">
                <a:solidFill>
                  <a:srgbClr val="130F25"/>
                </a:solidFill>
                <a:latin typeface="+mj-lt"/>
              </a:defRPr>
            </a:lvl1pPr>
          </a:lstStyle>
          <a:p>
            <a:r>
              <a:rPr lang="en-US" dirty="0"/>
              <a:t>Add Title Slide in Title Case</a:t>
            </a:r>
          </a:p>
        </p:txBody>
      </p:sp>
      <p:sp>
        <p:nvSpPr>
          <p:cNvPr id="10" name="Text Placeholder 8">
            <a:extLst>
              <a:ext uri="{FF2B5EF4-FFF2-40B4-BE49-F238E27FC236}">
                <a16:creationId xmlns:a16="http://schemas.microsoft.com/office/drawing/2014/main" id="{EAF9EA1C-3519-594B-8FFD-CC4BD6BC8B32}"/>
              </a:ext>
            </a:extLst>
          </p:cNvPr>
          <p:cNvSpPr>
            <a:spLocks noGrp="1"/>
          </p:cNvSpPr>
          <p:nvPr>
            <p:ph type="body" sz="quarter" idx="18"/>
          </p:nvPr>
        </p:nvSpPr>
        <p:spPr>
          <a:xfrm>
            <a:off x="402281" y="7573617"/>
            <a:ext cx="17483382" cy="2288385"/>
          </a:xfrm>
          <a:prstGeom prst="rect">
            <a:avLst/>
          </a:prstGeom>
        </p:spPr>
        <p:txBody>
          <a:bodyPr lIns="91440">
            <a:noAutofit/>
          </a:bodyPr>
          <a:lstStyle>
            <a:lvl1pPr marL="0" indent="0" algn="l">
              <a:lnSpc>
                <a:spcPct val="100000"/>
              </a:lnSpc>
              <a:spcBef>
                <a:spcPts val="0"/>
              </a:spcBef>
              <a:buFont typeface="Arial" charset="0"/>
              <a:buNone/>
              <a:defRPr sz="3000" b="0" i="0">
                <a:solidFill>
                  <a:srgbClr val="130F25"/>
                </a:solidFill>
                <a:latin typeface="+mn-lt"/>
                <a:ea typeface="PS TT Commons Light" charset="0"/>
                <a:cs typeface="PS TT Commons Light" charset="0"/>
              </a:defRPr>
            </a:lvl1pPr>
          </a:lstStyle>
          <a:p>
            <a:pPr lvl="0"/>
            <a:endParaRPr lang="en-US" dirty="0"/>
          </a:p>
        </p:txBody>
      </p:sp>
    </p:spTree>
    <p:extLst>
      <p:ext uri="{BB962C8B-B14F-4D97-AF65-F5344CB8AC3E}">
        <p14:creationId xmlns:p14="http://schemas.microsoft.com/office/powerpoint/2010/main" val="2811330809"/>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Half Page Horizontal - dark">
    <p:bg>
      <p:bgPr>
        <a:solidFill>
          <a:srgbClr val="352B6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23EE86-7308-8ED2-6949-CCA7F18C3E11}"/>
              </a:ext>
            </a:extLst>
          </p:cNvPr>
          <p:cNvSpPr/>
          <p:nvPr userDrawn="1"/>
        </p:nvSpPr>
        <p:spPr>
          <a:xfrm>
            <a:off x="-4" y="-2"/>
            <a:ext cx="18288004" cy="63459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86380"/>
            <a:ext cx="17483382" cy="604235"/>
          </a:xfrm>
          <a:prstGeom prst="rect">
            <a:avLst/>
          </a:prstGeom>
        </p:spPr>
        <p:txBody>
          <a:bodyPr>
            <a:noAutofit/>
          </a:bodyPr>
          <a:lstStyle>
            <a:lvl1pPr algn="l">
              <a:defRPr sz="3800" b="1" i="0" baseline="0">
                <a:solidFill>
                  <a:schemeClr val="tx1"/>
                </a:solidFill>
                <a:latin typeface="+mj-lt"/>
              </a:defRPr>
            </a:lvl1pPr>
          </a:lstStyle>
          <a:p>
            <a:r>
              <a:rPr lang="en-US" dirty="0"/>
              <a:t>Add Title Slide in Title Case</a:t>
            </a:r>
          </a:p>
        </p:txBody>
      </p:sp>
      <p:sp>
        <p:nvSpPr>
          <p:cNvPr id="3" name="Text Placeholder 8"/>
          <p:cNvSpPr>
            <a:spLocks noGrp="1"/>
          </p:cNvSpPr>
          <p:nvPr>
            <p:ph type="body" sz="quarter" idx="18"/>
          </p:nvPr>
        </p:nvSpPr>
        <p:spPr>
          <a:xfrm>
            <a:off x="402281" y="7573617"/>
            <a:ext cx="17483382" cy="2288385"/>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Light" charset="0"/>
                <a:cs typeface="PS TT Commons Light" charset="0"/>
              </a:defRPr>
            </a:lvl1pPr>
          </a:lstStyle>
          <a:p>
            <a:pPr lvl="0"/>
            <a:endParaRPr lang="en-US" dirty="0"/>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683148152"/>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Full Page with Title">
    <p:bg>
      <p:bgPr>
        <a:solidFill>
          <a:srgbClr val="E2E8F0"/>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3939997B-1E82-AD40-99E5-A98C1981A27C}"/>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13094561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nimated Code: Full Page with Title">
    <p:bg>
      <p:bgPr>
        <a:solidFill>
          <a:srgbClr val="E2E8F0"/>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3939997B-1E82-AD40-99E5-A98C1981A27C}"/>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2393924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Full Page with Title - dark">
    <p:bg>
      <p:bgPr>
        <a:solidFill>
          <a:schemeClr val="tx1"/>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1B3F2644-8D69-DC4B-89FD-3BFF1718A882}"/>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Tree>
    <p:extLst>
      <p:ext uri="{BB962C8B-B14F-4D97-AF65-F5344CB8AC3E}">
        <p14:creationId xmlns:p14="http://schemas.microsoft.com/office/powerpoint/2010/main" val="32013287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imated Code: Full Page with Title - dark">
    <p:bg>
      <p:bgPr>
        <a:solidFill>
          <a:schemeClr val="tx1"/>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1B3F2644-8D69-DC4B-89FD-3BFF1718A882}"/>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Tree>
    <p:extLst>
      <p:ext uri="{BB962C8B-B14F-4D97-AF65-F5344CB8AC3E}">
        <p14:creationId xmlns:p14="http://schemas.microsoft.com/office/powerpoint/2010/main" val="128282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click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Effect transition="in" filter="fade">
                      <p:cBhvr>
                        <p:cTn dur="7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ip Header">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825C826-F821-45FD-CF72-44F21A3992F3}"/>
              </a:ext>
            </a:extLst>
          </p:cNvPr>
          <p:cNvPicPr>
            <a:picLocks noChangeAspect="1"/>
          </p:cNvPicPr>
          <p:nvPr userDrawn="1"/>
        </p:nvPicPr>
        <p:blipFill>
          <a:blip r:embed="rId2">
            <a:alphaModFix amt="26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1762786" y="4538443"/>
            <a:ext cx="15304713" cy="1210115"/>
          </a:xfrm>
          <a:prstGeom prst="rect">
            <a:avLst/>
          </a:prstGeom>
        </p:spPr>
        <p:txBody>
          <a:bodyPr anchor="ctr"/>
          <a:lstStyle>
            <a:lvl1pPr algn="l">
              <a:defRPr sz="6000" b="1" i="0">
                <a:latin typeface="+mj-lt"/>
              </a:defRPr>
            </a:lvl1pPr>
          </a:lstStyle>
          <a:p>
            <a:r>
              <a:rPr lang="en-US" dirty="0"/>
              <a:t> Add Clip Title in Title Case</a:t>
            </a:r>
          </a:p>
        </p:txBody>
      </p:sp>
      <p:cxnSp>
        <p:nvCxnSpPr>
          <p:cNvPr id="4" name="Straight Connector 3"/>
          <p:cNvCxnSpPr>
            <a:cxnSpLocks/>
          </p:cNvCxnSpPr>
          <p:nvPr/>
        </p:nvCxnSpPr>
        <p:spPr>
          <a:xfrm>
            <a:off x="1220491" y="4538443"/>
            <a:ext cx="0" cy="1210115"/>
          </a:xfrm>
          <a:prstGeom prst="line">
            <a:avLst/>
          </a:prstGeom>
          <a:noFill/>
          <a:ln w="190500" cap="flat" cmpd="sng" algn="ctr">
            <a:solidFill>
              <a:schemeClr val="accent1"/>
            </a:solidFill>
            <a:prstDash val="solid"/>
            <a:headEnd type="none"/>
            <a:tailEnd type="none"/>
          </a:ln>
          <a:effectLst/>
        </p:spPr>
      </p:cxnSp>
      <p:grpSp>
        <p:nvGrpSpPr>
          <p:cNvPr id="5" name="Group 4">
            <a:extLst>
              <a:ext uri="{FF2B5EF4-FFF2-40B4-BE49-F238E27FC236}">
                <a16:creationId xmlns:a16="http://schemas.microsoft.com/office/drawing/2014/main" id="{64229122-5CB1-FFF8-E235-D158FAC7B30F}"/>
              </a:ext>
            </a:extLst>
          </p:cNvPr>
          <p:cNvGrpSpPr/>
          <p:nvPr userDrawn="1"/>
        </p:nvGrpSpPr>
        <p:grpSpPr>
          <a:xfrm>
            <a:off x="0" y="-1699793"/>
            <a:ext cx="6149189" cy="1311563"/>
            <a:chOff x="0" y="-1699793"/>
            <a:chExt cx="6149189" cy="1311563"/>
          </a:xfrm>
        </p:grpSpPr>
        <p:sp>
          <p:nvSpPr>
            <p:cNvPr id="6" name="Rectangle 5">
              <a:extLst>
                <a:ext uri="{FF2B5EF4-FFF2-40B4-BE49-F238E27FC236}">
                  <a16:creationId xmlns:a16="http://schemas.microsoft.com/office/drawing/2014/main" id="{3620A43C-352A-7FD7-5F69-EF4D10891440}"/>
                </a:ext>
              </a:extLst>
            </p:cNvPr>
            <p:cNvSpPr/>
            <p:nvPr userDrawn="1"/>
          </p:nvSpPr>
          <p:spPr>
            <a:xfrm>
              <a:off x="3803903" y="-1699793"/>
              <a:ext cx="2345286"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85DB6E72-1EFC-B30F-38C7-5344C11608D2}"/>
                </a:ext>
              </a:extLst>
            </p:cNvPr>
            <p:cNvSpPr/>
            <p:nvPr userDrawn="1"/>
          </p:nvSpPr>
          <p:spPr>
            <a:xfrm>
              <a:off x="0" y="-1699793"/>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2068515-DEAC-BCD8-BF2A-85606B5F4BDF}"/>
                </a:ext>
              </a:extLst>
            </p:cNvPr>
            <p:cNvSpPr txBox="1"/>
            <p:nvPr userDrawn="1"/>
          </p:nvSpPr>
          <p:spPr>
            <a:xfrm>
              <a:off x="210315" y="-1353329"/>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 g’s match?</a:t>
              </a:r>
            </a:p>
          </p:txBody>
        </p:sp>
        <p:sp>
          <p:nvSpPr>
            <p:cNvPr id="11" name="TextBox 10">
              <a:extLst>
                <a:ext uri="{FF2B5EF4-FFF2-40B4-BE49-F238E27FC236}">
                  <a16:creationId xmlns:a16="http://schemas.microsoft.com/office/drawing/2014/main" id="{E69B52BD-1D48-B439-73D3-886EF725ACE9}"/>
                </a:ext>
              </a:extLst>
            </p:cNvPr>
            <p:cNvSpPr txBox="1"/>
            <p:nvPr userDrawn="1"/>
          </p:nvSpPr>
          <p:spPr>
            <a:xfrm>
              <a:off x="5167983" y="-1673195"/>
              <a:ext cx="981206" cy="1014564"/>
            </a:xfrm>
            <a:prstGeom prst="rect">
              <a:avLst/>
            </a:prstGeom>
          </p:spPr>
          <p:txBody>
            <a:bodyPr vert="horz" wrap="none" lIns="0" tIns="32970" rIns="65939" bIns="32970" rtlCol="0" anchor="ctr" anchorCtr="0">
              <a:noAutofit/>
            </a:bodyPr>
            <a:lstStyle/>
            <a:p>
              <a:pPr lvl="0"/>
              <a:r>
                <a:rPr lang="en-US" sz="6800" b="1" dirty="0">
                  <a:solidFill>
                    <a:srgbClr val="130F25"/>
                  </a:solidFill>
                  <a:latin typeface="+mj-lt"/>
                </a:rPr>
                <a:t>g</a:t>
              </a:r>
            </a:p>
          </p:txBody>
        </p:sp>
        <p:pic>
          <p:nvPicPr>
            <p:cNvPr id="12" name="Picture 11" descr="Logo, icon&#10;&#10;Description automatically generated">
              <a:extLst>
                <a:ext uri="{FF2B5EF4-FFF2-40B4-BE49-F238E27FC236}">
                  <a16:creationId xmlns:a16="http://schemas.microsoft.com/office/drawing/2014/main" id="{0F8C2E66-E5EF-1678-9F4E-8690E9AFF538}"/>
                </a:ext>
              </a:extLst>
            </p:cNvPr>
            <p:cNvPicPr>
              <a:picLocks noChangeAspect="1"/>
            </p:cNvPicPr>
            <p:nvPr userDrawn="1"/>
          </p:nvPicPr>
          <p:blipFill>
            <a:blip r:embed="rId3"/>
            <a:stretch>
              <a:fillRect/>
            </a:stretch>
          </p:blipFill>
          <p:spPr>
            <a:xfrm>
              <a:off x="4003069" y="-1673653"/>
              <a:ext cx="1164914" cy="1285423"/>
            </a:xfrm>
            <a:prstGeom prst="rect">
              <a:avLst/>
            </a:prstGeom>
          </p:spPr>
        </p:pic>
      </p:grpSp>
    </p:spTree>
    <p:extLst>
      <p:ext uri="{BB962C8B-B14F-4D97-AF65-F5344CB8AC3E}">
        <p14:creationId xmlns:p14="http://schemas.microsoft.com/office/powerpoint/2010/main" val="27806893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Half Page Vertical with Point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E685F9-E7EA-C7CC-43EE-0D403B327275}"/>
              </a:ext>
            </a:extLst>
          </p:cNvPr>
          <p:cNvSpPr/>
          <p:nvPr userDrawn="1"/>
        </p:nvSpPr>
        <p:spPr>
          <a:xfrm>
            <a:off x="0" y="1"/>
            <a:ext cx="9125712" cy="10287002"/>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a:extLst>
              <a:ext uri="{FF2B5EF4-FFF2-40B4-BE49-F238E27FC236}">
                <a16:creationId xmlns:a16="http://schemas.microsoft.com/office/drawing/2014/main" id="{222F59EF-DB22-BA4D-A09B-DB9586EAB509}"/>
              </a:ext>
            </a:extLst>
          </p:cNvPr>
          <p:cNvSpPr>
            <a:spLocks noGrp="1"/>
          </p:cNvSpPr>
          <p:nvPr>
            <p:ph type="body" sz="quarter" idx="10" hasCustomPrompt="1"/>
          </p:nvPr>
        </p:nvSpPr>
        <p:spPr>
          <a:xfrm>
            <a:off x="402283" y="556591"/>
            <a:ext cx="8229654" cy="9181768"/>
          </a:xfrm>
          <a:prstGeom prst="rect">
            <a:avLst/>
          </a:prstGeom>
        </p:spPr>
        <p:txBody>
          <a:bodyPr anchor="t">
            <a:noAutofit/>
          </a:bodyPr>
          <a:lstStyle>
            <a:lvl1pPr marL="0" indent="0">
              <a:lnSpc>
                <a:spcPct val="100000"/>
              </a:lnSpc>
              <a:buNone/>
              <a:defRPr sz="28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9" name="Text Placeholder 5">
            <a:extLst>
              <a:ext uri="{FF2B5EF4-FFF2-40B4-BE49-F238E27FC236}">
                <a16:creationId xmlns:a16="http://schemas.microsoft.com/office/drawing/2014/main" id="{43511DE7-ED7D-684A-92BA-3739FB0A4111}"/>
              </a:ext>
            </a:extLst>
          </p:cNvPr>
          <p:cNvSpPr>
            <a:spLocks noGrp="1"/>
          </p:cNvSpPr>
          <p:nvPr>
            <p:ph type="body" sz="quarter" idx="18" hasCustomPrompt="1"/>
          </p:nvPr>
        </p:nvSpPr>
        <p:spPr>
          <a:xfrm>
            <a:off x="9410499" y="556591"/>
            <a:ext cx="8476488" cy="9181768"/>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rgbClr val="130F25"/>
                </a:solidFill>
                <a:latin typeface="+mn-lt"/>
                <a:ea typeface="PS TT Commons Light" charset="0"/>
                <a:cs typeface="PS TT Commons Light"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
        <p:nvSpPr>
          <p:cNvPr id="3" name="Rectangle 2">
            <a:extLst>
              <a:ext uri="{FF2B5EF4-FFF2-40B4-BE49-F238E27FC236}">
                <a16:creationId xmlns:a16="http://schemas.microsoft.com/office/drawing/2014/main" id="{C93AA3E1-E235-AF5B-DE82-AA46B9C95D85}"/>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BEBEBE"/>
                      </p:to>
                    </p:animClr>
                  </p:sub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Half Page Vertical with Points - dark">
    <p:bg>
      <p:bgPr>
        <a:solidFill>
          <a:srgbClr val="352B6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7EA11-27F1-BD3E-E5C4-F03C80467AA6}"/>
              </a:ext>
            </a:extLst>
          </p:cNvPr>
          <p:cNvSpPr/>
          <p:nvPr userDrawn="1"/>
        </p:nvSpPr>
        <p:spPr>
          <a:xfrm>
            <a:off x="0" y="1"/>
            <a:ext cx="9125712" cy="10287002"/>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556591"/>
            <a:ext cx="8229654" cy="9181768"/>
          </a:xfrm>
          <a:prstGeom prst="rect">
            <a:avLst/>
          </a:prstGeom>
        </p:spPr>
        <p:txBody>
          <a:bodyPr anchor="t">
            <a:noAutofit/>
          </a:bodyPr>
          <a:lstStyle>
            <a:lvl1pPr marL="0" indent="0">
              <a:lnSpc>
                <a:spcPct val="100000"/>
              </a:lnSpc>
              <a:buNone/>
              <a:defRPr sz="28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556591"/>
            <a:ext cx="8476488" cy="9181768"/>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bg1"/>
                </a:solidFill>
                <a:latin typeface="+mn-lt"/>
                <a:ea typeface="PS TT Commons Light" charset="0"/>
                <a:cs typeface="PS TT Commons Light"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
        <p:nvSpPr>
          <p:cNvPr id="3" name="Rectangle 2">
            <a:extLst>
              <a:ext uri="{FF2B5EF4-FFF2-40B4-BE49-F238E27FC236}">
                <a16:creationId xmlns:a16="http://schemas.microsoft.com/office/drawing/2014/main" id="{C5378034-FD84-6F9C-31AA-8F5FF86A3992}"/>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Left | Title/Image Right">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72A13A1B-2BBB-394B-FE91-B2E90BC2A369}"/>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7" name="Text Placeholder 16"/>
          <p:cNvSpPr>
            <a:spLocks noGrp="1"/>
          </p:cNvSpPr>
          <p:nvPr>
            <p:ph type="body" sz="quarter" idx="12" hasCustomPrompt="1"/>
          </p:nvPr>
        </p:nvSpPr>
        <p:spPr>
          <a:xfrm>
            <a:off x="947059" y="703581"/>
            <a:ext cx="5618334" cy="8907108"/>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4" hasCustomPrompt="1"/>
          </p:nvPr>
        </p:nvSpPr>
        <p:spPr>
          <a:xfrm>
            <a:off x="7579363" y="1511110"/>
            <a:ext cx="9855198" cy="7292050"/>
          </a:xfrm>
          <a:prstGeom prst="rect">
            <a:avLst/>
          </a:prstGeom>
        </p:spPr>
        <p:txBody>
          <a:bodyPr anchor="ctr">
            <a:noAutofit/>
          </a:bodyPr>
          <a:lstStyle>
            <a:lvl1pPr marL="0" indent="0">
              <a:lnSpc>
                <a:spcPct val="100000"/>
              </a:lnSpc>
              <a:buNone/>
              <a:defRPr sz="4800" b="1" i="0">
                <a:latin typeface="+mj-lt"/>
                <a:ea typeface="PS TT Commons" panose="02000506040000020004" pitchFamily="2" charset="77"/>
                <a:cs typeface="PS TT Commons" panose="02000506040000020004" pitchFamily="2" charset="77"/>
              </a:defRPr>
            </a:lvl1pPr>
          </a:lstStyle>
          <a:p>
            <a:pPr lvl="0"/>
            <a:r>
              <a:rPr lang="en-US" dirty="0"/>
              <a:t>Click to Add Title or Click </a:t>
            </a:r>
            <a:br>
              <a:rPr lang="en-US" dirty="0"/>
            </a:br>
            <a:r>
              <a:rPr lang="en-US" dirty="0"/>
              <a:t>Icon to Add Graphic</a:t>
            </a:r>
          </a:p>
        </p:txBody>
      </p:sp>
      <p:cxnSp>
        <p:nvCxnSpPr>
          <p:cNvPr id="11" name="Straight Connector 10">
            <a:extLst>
              <a:ext uri="{FF2B5EF4-FFF2-40B4-BE49-F238E27FC236}">
                <a16:creationId xmlns:a16="http://schemas.microsoft.com/office/drawing/2014/main" id="{2C5407A7-25B3-1948-A055-738500EB4510}"/>
              </a:ext>
            </a:extLst>
          </p:cNvPr>
          <p:cNvCxnSpPr>
            <a:cxnSpLocks/>
          </p:cNvCxnSpPr>
          <p:nvPr userDrawn="1"/>
        </p:nvCxnSpPr>
        <p:spPr>
          <a:xfrm>
            <a:off x="7072376" y="717214"/>
            <a:ext cx="0" cy="8879842"/>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BE2BB908-1D45-0086-4C2A-C74E0FB8127F}"/>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89084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10F88DA-BC99-E7AC-3188-1295368AA649}"/>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9" name="Content Placeholder 2"/>
          <p:cNvSpPr>
            <a:spLocks noGrp="1"/>
          </p:cNvSpPr>
          <p:nvPr>
            <p:ph sz="quarter" idx="14" hasCustomPrompt="1"/>
          </p:nvPr>
        </p:nvSpPr>
        <p:spPr>
          <a:xfrm>
            <a:off x="833120" y="703581"/>
            <a:ext cx="5701777" cy="8879842"/>
          </a:xfrm>
          <a:prstGeom prst="rect">
            <a:avLst/>
          </a:prstGeom>
        </p:spPr>
        <p:txBody>
          <a:bodyPr anchor="ctr">
            <a:noAutofit/>
          </a:bodyPr>
          <a:lstStyle>
            <a:lvl1pPr algn="r">
              <a:lnSpc>
                <a:spcPct val="100000"/>
              </a:lnSpc>
              <a:defRPr sz="4800" b="1" i="0">
                <a:latin typeface="+mj-lt"/>
                <a:ea typeface="PS TT Commons" panose="02000506040000020004" pitchFamily="2" charset="77"/>
                <a:cs typeface="PS TT Commons" panose="02000506040000020004" pitchFamily="2" charset="77"/>
              </a:defRPr>
            </a:lvl1pPr>
          </a:lstStyle>
          <a:p>
            <a:pPr lvl="0"/>
            <a:r>
              <a:rPr lang="en-US" dirty="0"/>
              <a:t>Click to Add Title or Click Icon to Add Graphic</a:t>
            </a:r>
          </a:p>
        </p:txBody>
      </p: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EF333DE1-5695-C84C-941E-F354BB5137D1}"/>
              </a:ext>
            </a:extLst>
          </p:cNvPr>
          <p:cNvCxnSpPr>
            <a:cxnSpLocks/>
          </p:cNvCxnSpPr>
          <p:nvPr userDrawn="1"/>
        </p:nvCxnSpPr>
        <p:spPr>
          <a:xfrm>
            <a:off x="7072376" y="717214"/>
            <a:ext cx="0" cy="8879842"/>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84B38577-E9CD-06B4-3EE6-32D760FEF8D0}"/>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2592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DFDEF51A-298D-D168-189C-3FFE59F0C95B}"/>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959902" y="2438401"/>
            <a:ext cx="5245102" cy="6827046"/>
          </a:xfrm>
          <a:prstGeom prst="rect">
            <a:avLst/>
          </a:prstGeom>
        </p:spPr>
        <p:txBody>
          <a:bodyPr anchor="ctr">
            <a:noAutofit/>
          </a:bodyPr>
          <a:lstStyle>
            <a:lvl1pPr algn="r">
              <a:defRPr sz="4800" b="1" i="0" baseline="0">
                <a:latin typeface="+mj-lt"/>
              </a:defRPr>
            </a:lvl1pPr>
          </a:lstStyle>
          <a:p>
            <a:pPr lvl="0"/>
            <a:r>
              <a:rPr lang="en-US" dirty="0"/>
              <a:t>Click to add title or click icon to add graphic</a:t>
            </a:r>
          </a:p>
        </p:txBody>
      </p:sp>
      <p:cxnSp>
        <p:nvCxnSpPr>
          <p:cNvPr id="8" name="Straight Connector 7"/>
          <p:cNvCxnSpPr>
            <a:cxnSpLocks/>
          </p:cNvCxnSpPr>
          <p:nvPr/>
        </p:nvCxnSpPr>
        <p:spPr>
          <a:xfrm>
            <a:off x="6912317"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Title 1">
            <a:extLst>
              <a:ext uri="{FF2B5EF4-FFF2-40B4-BE49-F238E27FC236}">
                <a16:creationId xmlns:a16="http://schemas.microsoft.com/office/drawing/2014/main" id="{1077F39E-8079-7E45-A07C-C8EA05AC6B42}"/>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 name="Rectangle 1">
            <a:extLst>
              <a:ext uri="{FF2B5EF4-FFF2-40B4-BE49-F238E27FC236}">
                <a16:creationId xmlns:a16="http://schemas.microsoft.com/office/drawing/2014/main" id="{38171721-82AB-8831-BDAD-EA7920CBEF25}"/>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19731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mj-lt"/>
              </a:defRPr>
            </a:lvl1pPr>
          </a:lstStyle>
          <a:p>
            <a:pPr lvl="0"/>
            <a:r>
              <a:rPr lang="en-US" dirty="0"/>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2C4B9A3B-C11F-A6C6-98BB-C79271E1EF4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42151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Edge Bleed Image Left |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DADBEA0C-3C69-69B4-DE97-645CDE03BD80}"/>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16"/>
          <p:cNvSpPr>
            <a:spLocks noGrp="1"/>
          </p:cNvSpPr>
          <p:nvPr>
            <p:ph type="body" sz="quarter" idx="12" hasCustomPrompt="1"/>
          </p:nvPr>
        </p:nvSpPr>
        <p:spPr>
          <a:xfrm>
            <a:off x="8046720" y="723900"/>
            <a:ext cx="9509760" cy="9041201"/>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800" b="1" i="0">
                <a:latin typeface="+mj-lt"/>
                <a:ea typeface="PS TT Commons" panose="02000506040000020004" pitchFamily="2" charset="77"/>
                <a:cs typeface="PS TT Commons" panose="02000506040000020004" pitchFamily="2" charset="77"/>
              </a:defRPr>
            </a:lvl1pPr>
          </a:lstStyle>
          <a:p>
            <a:pPr lvl="0"/>
            <a:r>
              <a:rPr lang="en-US" dirty="0"/>
              <a:t>Click Icon</a:t>
            </a:r>
            <a:br>
              <a:rPr lang="en-US" dirty="0"/>
            </a:br>
            <a:r>
              <a:rPr lang="en-US" dirty="0"/>
              <a:t>to Add Graphic</a:t>
            </a:r>
          </a:p>
        </p:txBody>
      </p:sp>
      <p:sp>
        <p:nvSpPr>
          <p:cNvPr id="2" name="Rectangle 1">
            <a:extLst>
              <a:ext uri="{FF2B5EF4-FFF2-40B4-BE49-F238E27FC236}">
                <a16:creationId xmlns:a16="http://schemas.microsoft.com/office/drawing/2014/main" id="{A10CF193-1835-9B30-752A-C8AC75774E56}"/>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09065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hree Edge Bleed Image Left |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51AAD495-36C0-7404-9FA0-9730878AD58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16"/>
          <p:cNvSpPr>
            <a:spLocks noGrp="1"/>
          </p:cNvSpPr>
          <p:nvPr>
            <p:ph type="body" sz="quarter" idx="12" hasCustomPrompt="1"/>
          </p:nvPr>
        </p:nvSpPr>
        <p:spPr>
          <a:xfrm>
            <a:off x="8046720" y="2208361"/>
            <a:ext cx="9509760" cy="7556741"/>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800" b="1" i="0">
                <a:latin typeface="+mj-lt"/>
                <a:ea typeface="PS TT Commons" panose="02000506040000020004" pitchFamily="2" charset="77"/>
                <a:cs typeface="PS TT Commons" panose="02000506040000020004" pitchFamily="2" charset="77"/>
              </a:defRPr>
            </a:lvl1pPr>
          </a:lstStyle>
          <a:p>
            <a:pPr lvl="0"/>
            <a:r>
              <a:rPr lang="en-US" dirty="0"/>
              <a:t>Click Icon</a:t>
            </a:r>
            <a:br>
              <a:rPr lang="en-US" dirty="0"/>
            </a:br>
            <a:r>
              <a:rPr lang="en-US" dirty="0"/>
              <a:t>to Add Graphic</a:t>
            </a:r>
          </a:p>
        </p:txBody>
      </p:sp>
      <p:sp>
        <p:nvSpPr>
          <p:cNvPr id="7" name="Title 1">
            <a:extLst>
              <a:ext uri="{FF2B5EF4-FFF2-40B4-BE49-F238E27FC236}">
                <a16:creationId xmlns:a16="http://schemas.microsoft.com/office/drawing/2014/main" id="{C7695B71-A813-2448-BD37-8F907888C950}"/>
              </a:ext>
            </a:extLst>
          </p:cNvPr>
          <p:cNvSpPr>
            <a:spLocks noGrp="1"/>
          </p:cNvSpPr>
          <p:nvPr>
            <p:ph type="title" hasCustomPrompt="1"/>
          </p:nvPr>
        </p:nvSpPr>
        <p:spPr>
          <a:xfrm>
            <a:off x="8046721" y="856298"/>
            <a:ext cx="9509760" cy="815748"/>
          </a:xfrm>
          <a:prstGeom prst="rect">
            <a:avLst/>
          </a:prstGeom>
        </p:spPr>
        <p:txBody>
          <a:bodyPr/>
          <a:lstStyle>
            <a:lvl1pPr algn="l">
              <a:defRPr sz="4800" b="1" i="0">
                <a:latin typeface="+mj-lt"/>
              </a:defRPr>
            </a:lvl1pPr>
          </a:lstStyle>
          <a:p>
            <a:r>
              <a:rPr lang="en-US" dirty="0"/>
              <a:t>Click to Add Title in Title Case</a:t>
            </a:r>
          </a:p>
        </p:txBody>
      </p:sp>
      <p:sp>
        <p:nvSpPr>
          <p:cNvPr id="8" name="Rectangle 7">
            <a:extLst>
              <a:ext uri="{FF2B5EF4-FFF2-40B4-BE49-F238E27FC236}">
                <a16:creationId xmlns:a16="http://schemas.microsoft.com/office/drawing/2014/main" id="{F3891F17-A683-421B-70FA-5A619CCF579D}"/>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9072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ircle Image Left | Title and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DE9FF476-2DF7-6576-0D6E-40542393C156}"/>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2" name="Title 1"/>
          <p:cNvSpPr>
            <a:spLocks noGrp="1"/>
          </p:cNvSpPr>
          <p:nvPr>
            <p:ph type="title" hasCustomPrompt="1"/>
          </p:nvPr>
        </p:nvSpPr>
        <p:spPr>
          <a:xfrm>
            <a:off x="6784848" y="2971300"/>
            <a:ext cx="10168128" cy="1118808"/>
          </a:xfrm>
          <a:prstGeom prst="rect">
            <a:avLst/>
          </a:prstGeom>
        </p:spPr>
        <p:txBody>
          <a:bodyPr anchor="b">
            <a:noAutofit/>
          </a:bodyPr>
          <a:lstStyle>
            <a:lvl1pPr algn="l">
              <a:defRPr sz="4800" b="1" i="0">
                <a:latin typeface="+mj-lt"/>
              </a:defRPr>
            </a:lvl1pPr>
          </a:lstStyle>
          <a:p>
            <a:r>
              <a:rPr lang="en-US" dirty="0"/>
              <a:t>Add Slide Title in Title Case</a:t>
            </a:r>
          </a:p>
        </p:txBody>
      </p:sp>
      <p:sp>
        <p:nvSpPr>
          <p:cNvPr id="3" name="Picture Placeholder 2"/>
          <p:cNvSpPr>
            <a:spLocks noGrp="1"/>
          </p:cNvSpPr>
          <p:nvPr>
            <p:ph type="pic" sz="quarter" idx="15" hasCustomPrompt="1"/>
          </p:nvPr>
        </p:nvSpPr>
        <p:spPr>
          <a:xfrm>
            <a:off x="1431929" y="2978171"/>
            <a:ext cx="4330658" cy="4330658"/>
          </a:xfrm>
          <a:prstGeom prst="ellipse">
            <a:avLst/>
          </a:prstGeom>
          <a:noFill/>
          <a:ln>
            <a:solidFill>
              <a:schemeClr val="bg1">
                <a:lumMod val="95000"/>
              </a:schemeClr>
            </a:solidFill>
          </a:ln>
        </p:spPr>
        <p:txBody>
          <a:bodyPr anchor="ctr"/>
          <a:lstStyle>
            <a:lvl1pPr algn="ctr">
              <a:defRPr sz="4000" b="1" i="0">
                <a:latin typeface="+mj-lt"/>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474155"/>
            <a:ext cx="10168128" cy="3815830"/>
          </a:xfrm>
          <a:prstGeom prst="rect">
            <a:avLst/>
          </a:prstGeom>
        </p:spPr>
        <p:txBody>
          <a:bodyPr anchor="t">
            <a:noAutofit/>
          </a:bodyPr>
          <a:lstStyle>
            <a:lvl1pPr marL="0" indent="0" algn="l">
              <a:lnSpc>
                <a:spcPct val="100000"/>
              </a:lnSpc>
              <a:buNone/>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p:txBody>
      </p:sp>
      <p:sp>
        <p:nvSpPr>
          <p:cNvPr id="5" name="Rectangle 4">
            <a:extLst>
              <a:ext uri="{FF2B5EF4-FFF2-40B4-BE49-F238E27FC236}">
                <a16:creationId xmlns:a16="http://schemas.microsoft.com/office/drawing/2014/main" id="{5C519343-942F-0FC8-6E97-AD80548A5191}"/>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77902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arison: Left-to-right">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D0C299C-AC37-73CD-F2F7-C8D32FA7903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16" name="Content Placeholder 2">
            <a:extLst>
              <a:ext uri="{FF2B5EF4-FFF2-40B4-BE49-F238E27FC236}">
                <a16:creationId xmlns:a16="http://schemas.microsoft.com/office/drawing/2014/main" id="{80E06CBE-D1A3-C14C-922F-06B2DC42C0F9}"/>
              </a:ext>
            </a:extLst>
          </p:cNvPr>
          <p:cNvSpPr>
            <a:spLocks noGrp="1"/>
          </p:cNvSpPr>
          <p:nvPr>
            <p:ph sz="quarter" idx="22" hasCustomPrompt="1"/>
          </p:nvPr>
        </p:nvSpPr>
        <p:spPr>
          <a:xfrm>
            <a:off x="917174"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20" name="Text Placeholder 3">
            <a:extLst>
              <a:ext uri="{FF2B5EF4-FFF2-40B4-BE49-F238E27FC236}">
                <a16:creationId xmlns:a16="http://schemas.microsoft.com/office/drawing/2014/main" id="{4C23872E-052A-D346-B0B7-56413F0BCE3C}"/>
              </a:ext>
            </a:extLst>
          </p:cNvPr>
          <p:cNvSpPr>
            <a:spLocks noGrp="1"/>
          </p:cNvSpPr>
          <p:nvPr>
            <p:ph type="body" sz="quarter" idx="19"/>
          </p:nvPr>
        </p:nvSpPr>
        <p:spPr>
          <a:xfrm>
            <a:off x="917191"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400" b="0" i="0" baseline="0">
                <a:latin typeface="+mn-lt"/>
                <a:ea typeface="PS TT Commons Light" charset="0"/>
                <a:cs typeface="PS TT Commons Light" charset="0"/>
              </a:defRPr>
            </a:lvl1pPr>
          </a:lstStyle>
          <a:p>
            <a:pPr lvl="0"/>
            <a:endParaRPr lang="en-US" dirty="0"/>
          </a:p>
        </p:txBody>
      </p:sp>
      <p:sp>
        <p:nvSpPr>
          <p:cNvPr id="14" name="Content Placeholder 2">
            <a:extLst>
              <a:ext uri="{FF2B5EF4-FFF2-40B4-BE49-F238E27FC236}">
                <a16:creationId xmlns:a16="http://schemas.microsoft.com/office/drawing/2014/main" id="{689EABD0-A1DA-1B45-BDD0-B91E253F574C}"/>
              </a:ext>
            </a:extLst>
          </p:cNvPr>
          <p:cNvSpPr>
            <a:spLocks noGrp="1"/>
          </p:cNvSpPr>
          <p:nvPr>
            <p:ph sz="quarter" idx="20" hasCustomPrompt="1"/>
          </p:nvPr>
        </p:nvSpPr>
        <p:spPr>
          <a:xfrm>
            <a:off x="9484657"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5" name="Text Placeholder 3">
            <a:extLst>
              <a:ext uri="{FF2B5EF4-FFF2-40B4-BE49-F238E27FC236}">
                <a16:creationId xmlns:a16="http://schemas.microsoft.com/office/drawing/2014/main" id="{534B9C85-95C1-E942-A4C5-98F4890D8DA9}"/>
              </a:ext>
            </a:extLst>
          </p:cNvPr>
          <p:cNvSpPr>
            <a:spLocks noGrp="1"/>
          </p:cNvSpPr>
          <p:nvPr>
            <p:ph type="body" sz="quarter" idx="21"/>
          </p:nvPr>
        </p:nvSpPr>
        <p:spPr>
          <a:xfrm>
            <a:off x="9484659"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4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2" name="Rectangle 1">
            <a:extLst>
              <a:ext uri="{FF2B5EF4-FFF2-40B4-BE49-F238E27FC236}">
                <a16:creationId xmlns:a16="http://schemas.microsoft.com/office/drawing/2014/main" id="{E30665C7-6C53-66D1-718A-876FE9F55A66}"/>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13" name="Text Placeholder 7">
            <a:extLst>
              <a:ext uri="{FF2B5EF4-FFF2-40B4-BE49-F238E27FC236}">
                <a16:creationId xmlns:a16="http://schemas.microsoft.com/office/drawing/2014/main" id="{CE33DD9C-F2A3-0FA2-54F0-5CEB79D09DC6}"/>
              </a:ext>
            </a:extLst>
          </p:cNvPr>
          <p:cNvSpPr txBox="1">
            <a:spLocks/>
          </p:cNvSpPr>
          <p:nvPr userDrawn="1"/>
        </p:nvSpPr>
        <p:spPr>
          <a:xfrm>
            <a:off x="1244243" y="3582650"/>
            <a:ext cx="7202047" cy="5208647"/>
          </a:xfrm>
          <a:prstGeom prst="rect">
            <a:avLst/>
          </a:prstGeom>
          <a:solidFill>
            <a:schemeClr val="bg1"/>
          </a:solidFill>
          <a:ln>
            <a:noFill/>
          </a:ln>
        </p:spPr>
        <p:txBody>
          <a:bodyPr anchor="t"/>
          <a:lstStyle>
            <a:lvl1pPr marL="0" marR="0" indent="0" algn="l" defTabSz="878982" rtl="0" eaLnBrk="1" fontAlgn="auto" latinLnBrk="0" hangingPunct="1">
              <a:lnSpc>
                <a:spcPct val="90000"/>
              </a:lnSpc>
              <a:spcBef>
                <a:spcPts val="2700"/>
              </a:spcBef>
              <a:spcAft>
                <a:spcPts val="0"/>
              </a:spcAft>
              <a:buClrTx/>
              <a:buSzPct val="75000"/>
              <a:buFontTx/>
              <a:buNone/>
              <a:tabLst/>
              <a:defRPr sz="3200" b="1" i="0" kern="1200">
                <a:solidFill>
                  <a:schemeClr val="bg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0" dirty="0">
                <a:solidFill>
                  <a:srgbClr val="130F25"/>
                </a:solidFill>
              </a:rPr>
              <a:t>Counterpoint number 1</a:t>
            </a:r>
          </a:p>
          <a:p>
            <a:r>
              <a:rPr lang="en-US" b="0" dirty="0">
                <a:solidFill>
                  <a:srgbClr val="130F25"/>
                </a:solidFill>
              </a:rPr>
              <a:t>Counterpoint number 2</a:t>
            </a:r>
          </a:p>
          <a:p>
            <a:r>
              <a:rPr lang="en-US" b="0" dirty="0">
                <a:solidFill>
                  <a:srgbClr val="130F25"/>
                </a:solidFill>
              </a:rPr>
              <a:t>Counterpoint number 3</a:t>
            </a:r>
          </a:p>
          <a:p>
            <a:r>
              <a:rPr lang="en-US" b="0" dirty="0">
                <a:solidFill>
                  <a:srgbClr val="130F25"/>
                </a:solidFill>
              </a:rPr>
              <a:t>Counterpoint number 4</a:t>
            </a:r>
          </a:p>
          <a:p>
            <a:r>
              <a:rPr lang="en-US" b="0" dirty="0">
                <a:solidFill>
                  <a:srgbClr val="130F25"/>
                </a:solidFill>
              </a:rPr>
              <a:t>Counterpoint number 5</a:t>
            </a:r>
          </a:p>
        </p:txBody>
      </p:sp>
      <p:sp>
        <p:nvSpPr>
          <p:cNvPr id="18" name="Text Placeholder 7">
            <a:extLst>
              <a:ext uri="{FF2B5EF4-FFF2-40B4-BE49-F238E27FC236}">
                <a16:creationId xmlns:a16="http://schemas.microsoft.com/office/drawing/2014/main" id="{0539CB3A-287F-B870-8A74-2F5897675AFC}"/>
              </a:ext>
            </a:extLst>
          </p:cNvPr>
          <p:cNvSpPr txBox="1">
            <a:spLocks/>
          </p:cNvSpPr>
          <p:nvPr userDrawn="1"/>
        </p:nvSpPr>
        <p:spPr>
          <a:xfrm>
            <a:off x="9811730" y="3582897"/>
            <a:ext cx="7202047" cy="5208647"/>
          </a:xfrm>
          <a:prstGeom prst="rect">
            <a:avLst/>
          </a:prstGeom>
          <a:solidFill>
            <a:schemeClr val="bg1"/>
          </a:solidFill>
          <a:ln>
            <a:noFill/>
          </a:ln>
        </p:spPr>
        <p:txBody>
          <a:bodyPr anchor="t"/>
          <a:lstStyle>
            <a:lvl1pPr marL="0" marR="0" indent="0" algn="l" defTabSz="878982" rtl="0" eaLnBrk="1" fontAlgn="auto" latinLnBrk="0" hangingPunct="1">
              <a:lnSpc>
                <a:spcPct val="90000"/>
              </a:lnSpc>
              <a:spcBef>
                <a:spcPts val="2700"/>
              </a:spcBef>
              <a:spcAft>
                <a:spcPts val="0"/>
              </a:spcAft>
              <a:buClrTx/>
              <a:buSzPct val="75000"/>
              <a:buFontTx/>
              <a:buNone/>
              <a:tabLst/>
              <a:defRPr sz="3200" b="1" i="0" kern="1200">
                <a:solidFill>
                  <a:schemeClr val="bg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0" dirty="0">
                <a:solidFill>
                  <a:srgbClr val="130F25"/>
                </a:solidFill>
              </a:rPr>
              <a:t>Counterpoint number 1</a:t>
            </a:r>
          </a:p>
          <a:p>
            <a:r>
              <a:rPr lang="en-US" b="0" dirty="0">
                <a:solidFill>
                  <a:srgbClr val="130F25"/>
                </a:solidFill>
              </a:rPr>
              <a:t>Counterpoint number 2</a:t>
            </a:r>
          </a:p>
          <a:p>
            <a:r>
              <a:rPr lang="en-US" b="0" dirty="0">
                <a:solidFill>
                  <a:srgbClr val="130F25"/>
                </a:solidFill>
              </a:rPr>
              <a:t>Counterpoint number 3</a:t>
            </a:r>
          </a:p>
          <a:p>
            <a:r>
              <a:rPr lang="en-US" b="0" dirty="0">
                <a:solidFill>
                  <a:srgbClr val="130F25"/>
                </a:solidFill>
              </a:rPr>
              <a:t>Counterpoint number 4</a:t>
            </a:r>
          </a:p>
          <a:p>
            <a:r>
              <a:rPr lang="en-US" b="0" dirty="0">
                <a:solidFill>
                  <a:srgbClr val="130F25"/>
                </a:solidFill>
              </a:rPr>
              <a:t>Counterpoint number 5</a:t>
            </a:r>
          </a:p>
        </p:txBody>
      </p:sp>
      <p:sp>
        <p:nvSpPr>
          <p:cNvPr id="7" name="Title 6">
            <a:extLst>
              <a:ext uri="{FF2B5EF4-FFF2-40B4-BE49-F238E27FC236}">
                <a16:creationId xmlns:a16="http://schemas.microsoft.com/office/drawing/2014/main" id="{1DCB703F-D114-C6BF-41D3-F8D9F7DB3E1B}"/>
              </a:ext>
            </a:extLst>
          </p:cNvPr>
          <p:cNvSpPr>
            <a:spLocks noGrp="1"/>
          </p:cNvSpPr>
          <p:nvPr>
            <p:ph type="title" hasCustomPrompt="1"/>
          </p:nvPr>
        </p:nvSpPr>
        <p:spPr/>
        <p:txBody>
          <a:bodyPr/>
          <a:lstStyle/>
          <a:p>
            <a:r>
              <a:rPr lang="en-US" dirty="0"/>
              <a:t>Click to Add Title in Title Case</a:t>
            </a:r>
          </a:p>
        </p:txBody>
      </p:sp>
      <p:sp>
        <p:nvSpPr>
          <p:cNvPr id="38" name="Content Placeholder 2">
            <a:extLst>
              <a:ext uri="{FF2B5EF4-FFF2-40B4-BE49-F238E27FC236}">
                <a16:creationId xmlns:a16="http://schemas.microsoft.com/office/drawing/2014/main" id="{4DE690ED-AF5E-6C9B-63D3-96E4FB87D19D}"/>
              </a:ext>
            </a:extLst>
          </p:cNvPr>
          <p:cNvSpPr>
            <a:spLocks noGrp="1" noChangeAspect="1"/>
          </p:cNvSpPr>
          <p:nvPr>
            <p:ph sz="quarter" idx="23" hasCustomPrompt="1"/>
          </p:nvPr>
        </p:nvSpPr>
        <p:spPr>
          <a:xfrm>
            <a:off x="8541481" y="2277749"/>
            <a:ext cx="1205037" cy="1200307"/>
          </a:xfrm>
          <a:prstGeom prst="ellipse">
            <a:avLst/>
          </a:prstGeom>
          <a:solidFill>
            <a:schemeClr val="tx1"/>
          </a:solidFill>
          <a:ln w="57150">
            <a:noFill/>
          </a:ln>
        </p:spPr>
        <p:txBody>
          <a:bodyPr anchor="ctr"/>
          <a:lstStyle>
            <a:lvl1pPr marL="0" indent="0" algn="ctr">
              <a:buNone/>
              <a:defRPr sz="3400" b="1" i="0">
                <a:solidFill>
                  <a:schemeClr val="bg1"/>
                </a:solidFill>
                <a:latin typeface="+mj-lt"/>
              </a:defRPr>
            </a:lvl1pPr>
          </a:lstStyle>
          <a:p>
            <a:r>
              <a:rPr lang="en-US" dirty="0"/>
              <a:t>vs.</a:t>
            </a:r>
          </a:p>
        </p:txBody>
      </p:sp>
    </p:spTree>
    <p:extLst>
      <p:ext uri="{BB962C8B-B14F-4D97-AF65-F5344CB8AC3E}">
        <p14:creationId xmlns:p14="http://schemas.microsoft.com/office/powerpoint/2010/main" val="604571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Objectiv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2661EEF-1B9F-EB51-9C1A-20B608671689}"/>
              </a:ext>
            </a:extLst>
          </p:cNvPr>
          <p:cNvPicPr>
            <a:picLocks noChangeAspect="1"/>
          </p:cNvPicPr>
          <p:nvPr userDrawn="1"/>
        </p:nvPicPr>
        <p:blipFill>
          <a:blip r:embed="rId2"/>
          <a:stretch>
            <a:fillRect/>
          </a:stretch>
        </p:blipFill>
        <p:spPr>
          <a:xfrm>
            <a:off x="-62419" y="-53245"/>
            <a:ext cx="18382658" cy="10340245"/>
          </a:xfrm>
          <a:prstGeom prst="rect">
            <a:avLst/>
          </a:prstGeom>
        </p:spPr>
      </p:pic>
      <p:sp>
        <p:nvSpPr>
          <p:cNvPr id="2" name="Title 1"/>
          <p:cNvSpPr>
            <a:spLocks noGrp="1"/>
          </p:cNvSpPr>
          <p:nvPr>
            <p:ph type="title" hasCustomPrompt="1"/>
          </p:nvPr>
        </p:nvSpPr>
        <p:spPr>
          <a:xfrm>
            <a:off x="1762786" y="4538443"/>
            <a:ext cx="15304713" cy="1210115"/>
          </a:xfrm>
          <a:prstGeom prst="rect">
            <a:avLst/>
          </a:prstGeom>
        </p:spPr>
        <p:txBody>
          <a:bodyPr anchor="ctr"/>
          <a:lstStyle>
            <a:lvl1pPr algn="l">
              <a:defRPr sz="6000" b="1" i="0">
                <a:latin typeface="+mj-lt"/>
              </a:defRPr>
            </a:lvl1pPr>
          </a:lstStyle>
          <a:p>
            <a:r>
              <a:rPr lang="en-US" dirty="0"/>
              <a:t>Demo: Title in Title Case</a:t>
            </a:r>
          </a:p>
        </p:txBody>
      </p:sp>
      <p:cxnSp>
        <p:nvCxnSpPr>
          <p:cNvPr id="4" name="Straight Connector 3"/>
          <p:cNvCxnSpPr>
            <a:cxnSpLocks/>
          </p:cNvCxnSpPr>
          <p:nvPr/>
        </p:nvCxnSpPr>
        <p:spPr>
          <a:xfrm>
            <a:off x="1220491" y="4538443"/>
            <a:ext cx="0" cy="1210115"/>
          </a:xfrm>
          <a:prstGeom prst="line">
            <a:avLst/>
          </a:prstGeom>
          <a:noFill/>
          <a:ln w="190500" cap="flat" cmpd="sng" algn="ctr">
            <a:solidFill>
              <a:srgbClr val="00A3FE"/>
            </a:solidFill>
            <a:prstDash val="solid"/>
            <a:headEnd type="none"/>
            <a:tailEnd type="none"/>
          </a:ln>
          <a:effectLst/>
        </p:spPr>
      </p:cxnSp>
      <p:grpSp>
        <p:nvGrpSpPr>
          <p:cNvPr id="5" name="Group 4">
            <a:extLst>
              <a:ext uri="{FF2B5EF4-FFF2-40B4-BE49-F238E27FC236}">
                <a16:creationId xmlns:a16="http://schemas.microsoft.com/office/drawing/2014/main" id="{64229122-5CB1-FFF8-E235-D158FAC7B30F}"/>
              </a:ext>
            </a:extLst>
          </p:cNvPr>
          <p:cNvGrpSpPr/>
          <p:nvPr userDrawn="1"/>
        </p:nvGrpSpPr>
        <p:grpSpPr>
          <a:xfrm>
            <a:off x="0" y="-1699793"/>
            <a:ext cx="6149189" cy="1311563"/>
            <a:chOff x="0" y="-1699793"/>
            <a:chExt cx="6149189" cy="1311563"/>
          </a:xfrm>
        </p:grpSpPr>
        <p:sp>
          <p:nvSpPr>
            <p:cNvPr id="6" name="Rectangle 5">
              <a:extLst>
                <a:ext uri="{FF2B5EF4-FFF2-40B4-BE49-F238E27FC236}">
                  <a16:creationId xmlns:a16="http://schemas.microsoft.com/office/drawing/2014/main" id="{3620A43C-352A-7FD7-5F69-EF4D10891440}"/>
                </a:ext>
              </a:extLst>
            </p:cNvPr>
            <p:cNvSpPr/>
            <p:nvPr userDrawn="1"/>
          </p:nvSpPr>
          <p:spPr>
            <a:xfrm>
              <a:off x="3803903" y="-1699793"/>
              <a:ext cx="2345286"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85DB6E72-1EFC-B30F-38C7-5344C11608D2}"/>
                </a:ext>
              </a:extLst>
            </p:cNvPr>
            <p:cNvSpPr/>
            <p:nvPr userDrawn="1"/>
          </p:nvSpPr>
          <p:spPr>
            <a:xfrm>
              <a:off x="0" y="-1699793"/>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2068515-DEAC-BCD8-BF2A-85606B5F4BDF}"/>
                </a:ext>
              </a:extLst>
            </p:cNvPr>
            <p:cNvSpPr txBox="1"/>
            <p:nvPr userDrawn="1"/>
          </p:nvSpPr>
          <p:spPr>
            <a:xfrm>
              <a:off x="210315" y="-1353329"/>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 g’s match?</a:t>
              </a:r>
            </a:p>
          </p:txBody>
        </p:sp>
        <p:sp>
          <p:nvSpPr>
            <p:cNvPr id="11" name="TextBox 10">
              <a:extLst>
                <a:ext uri="{FF2B5EF4-FFF2-40B4-BE49-F238E27FC236}">
                  <a16:creationId xmlns:a16="http://schemas.microsoft.com/office/drawing/2014/main" id="{E69B52BD-1D48-B439-73D3-886EF725ACE9}"/>
                </a:ext>
              </a:extLst>
            </p:cNvPr>
            <p:cNvSpPr txBox="1"/>
            <p:nvPr userDrawn="1"/>
          </p:nvSpPr>
          <p:spPr>
            <a:xfrm>
              <a:off x="5167983" y="-1673195"/>
              <a:ext cx="981206" cy="1014564"/>
            </a:xfrm>
            <a:prstGeom prst="rect">
              <a:avLst/>
            </a:prstGeom>
          </p:spPr>
          <p:txBody>
            <a:bodyPr vert="horz" wrap="none" lIns="0" tIns="32970" rIns="65939" bIns="32970" rtlCol="0" anchor="ctr" anchorCtr="0">
              <a:noAutofit/>
            </a:bodyPr>
            <a:lstStyle/>
            <a:p>
              <a:pPr lvl="0"/>
              <a:r>
                <a:rPr lang="en-US" sz="6800" b="1" dirty="0">
                  <a:solidFill>
                    <a:srgbClr val="130F25"/>
                  </a:solidFill>
                  <a:latin typeface="+mj-lt"/>
                </a:rPr>
                <a:t>g</a:t>
              </a:r>
            </a:p>
          </p:txBody>
        </p:sp>
        <p:pic>
          <p:nvPicPr>
            <p:cNvPr id="12" name="Picture 11" descr="Logo, icon&#10;&#10;Description automatically generated">
              <a:extLst>
                <a:ext uri="{FF2B5EF4-FFF2-40B4-BE49-F238E27FC236}">
                  <a16:creationId xmlns:a16="http://schemas.microsoft.com/office/drawing/2014/main" id="{0F8C2E66-E5EF-1678-9F4E-8690E9AFF538}"/>
                </a:ext>
              </a:extLst>
            </p:cNvPr>
            <p:cNvPicPr>
              <a:picLocks noChangeAspect="1"/>
            </p:cNvPicPr>
            <p:nvPr userDrawn="1"/>
          </p:nvPicPr>
          <p:blipFill>
            <a:blip r:embed="rId3"/>
            <a:stretch>
              <a:fillRect/>
            </a:stretch>
          </p:blipFill>
          <p:spPr>
            <a:xfrm>
              <a:off x="4003069" y="-1673653"/>
              <a:ext cx="1164914" cy="1285423"/>
            </a:xfrm>
            <a:prstGeom prst="rect">
              <a:avLst/>
            </a:prstGeom>
          </p:spPr>
        </p:pic>
      </p:grpSp>
      <p:sp>
        <p:nvSpPr>
          <p:cNvPr id="15" name="Text Placeholder 14">
            <a:extLst>
              <a:ext uri="{FF2B5EF4-FFF2-40B4-BE49-F238E27FC236}">
                <a16:creationId xmlns:a16="http://schemas.microsoft.com/office/drawing/2014/main" id="{DF46A529-BFDA-22FC-221F-9683DF7F4FD1}"/>
              </a:ext>
            </a:extLst>
          </p:cNvPr>
          <p:cNvSpPr>
            <a:spLocks noGrp="1"/>
          </p:cNvSpPr>
          <p:nvPr>
            <p:ph type="body" sz="quarter" idx="10" hasCustomPrompt="1"/>
          </p:nvPr>
        </p:nvSpPr>
        <p:spPr>
          <a:xfrm>
            <a:off x="1762786" y="6439817"/>
            <a:ext cx="15304712" cy="1210116"/>
          </a:xfrm>
        </p:spPr>
        <p:txBody>
          <a:bodyPr/>
          <a:lstStyle>
            <a:lvl1pPr>
              <a:defRPr>
                <a:latin typeface="+mn-lt"/>
              </a:defRPr>
            </a:lvl1pPr>
            <a:lvl5pPr marL="1645402" indent="0">
              <a:buNone/>
              <a:defRPr/>
            </a:lvl5pPr>
          </a:lstStyle>
          <a:p>
            <a:r>
              <a:rPr lang="en-US" dirty="0"/>
              <a:t>(Optional) Describe your demo in one sentence.</a:t>
            </a:r>
          </a:p>
        </p:txBody>
      </p:sp>
    </p:spTree>
    <p:extLst>
      <p:ext uri="{BB962C8B-B14F-4D97-AF65-F5344CB8AC3E}">
        <p14:creationId xmlns:p14="http://schemas.microsoft.com/office/powerpoint/2010/main" val="34575275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oint-by-Point">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D0C299C-AC37-73CD-F2F7-C8D32FA7903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16" name="Content Placeholder 2">
            <a:extLst>
              <a:ext uri="{FF2B5EF4-FFF2-40B4-BE49-F238E27FC236}">
                <a16:creationId xmlns:a16="http://schemas.microsoft.com/office/drawing/2014/main" id="{80E06CBE-D1A3-C14C-922F-06B2DC42C0F9}"/>
              </a:ext>
            </a:extLst>
          </p:cNvPr>
          <p:cNvSpPr>
            <a:spLocks noGrp="1"/>
          </p:cNvSpPr>
          <p:nvPr>
            <p:ph sz="quarter" idx="22" hasCustomPrompt="1"/>
          </p:nvPr>
        </p:nvSpPr>
        <p:spPr>
          <a:xfrm>
            <a:off x="917174"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0" name="Title 1">
            <a:extLst>
              <a:ext uri="{FF2B5EF4-FFF2-40B4-BE49-F238E27FC236}">
                <a16:creationId xmlns:a16="http://schemas.microsoft.com/office/drawing/2014/main" id="{F42C6A29-E574-D647-BC8D-0C0D804947F6}"/>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0" name="Text Placeholder 3">
            <a:extLst>
              <a:ext uri="{FF2B5EF4-FFF2-40B4-BE49-F238E27FC236}">
                <a16:creationId xmlns:a16="http://schemas.microsoft.com/office/drawing/2014/main" id="{4C23872E-052A-D346-B0B7-56413F0BCE3C}"/>
              </a:ext>
            </a:extLst>
          </p:cNvPr>
          <p:cNvSpPr>
            <a:spLocks noGrp="1"/>
          </p:cNvSpPr>
          <p:nvPr>
            <p:ph type="body" sz="quarter" idx="19" hasCustomPrompt="1"/>
          </p:nvPr>
        </p:nvSpPr>
        <p:spPr>
          <a:xfrm>
            <a:off x="917191"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4" name="Content Placeholder 2">
            <a:extLst>
              <a:ext uri="{FF2B5EF4-FFF2-40B4-BE49-F238E27FC236}">
                <a16:creationId xmlns:a16="http://schemas.microsoft.com/office/drawing/2014/main" id="{689EABD0-A1DA-1B45-BDD0-B91E253F574C}"/>
              </a:ext>
            </a:extLst>
          </p:cNvPr>
          <p:cNvSpPr>
            <a:spLocks noGrp="1"/>
          </p:cNvSpPr>
          <p:nvPr>
            <p:ph sz="quarter" idx="20" hasCustomPrompt="1"/>
          </p:nvPr>
        </p:nvSpPr>
        <p:spPr>
          <a:xfrm>
            <a:off x="9484657"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5" name="Text Placeholder 3">
            <a:extLst>
              <a:ext uri="{FF2B5EF4-FFF2-40B4-BE49-F238E27FC236}">
                <a16:creationId xmlns:a16="http://schemas.microsoft.com/office/drawing/2014/main" id="{534B9C85-95C1-E942-A4C5-98F4890D8DA9}"/>
              </a:ext>
            </a:extLst>
          </p:cNvPr>
          <p:cNvSpPr>
            <a:spLocks noGrp="1"/>
          </p:cNvSpPr>
          <p:nvPr>
            <p:ph type="body" sz="quarter" idx="21" hasCustomPrompt="1"/>
          </p:nvPr>
        </p:nvSpPr>
        <p:spPr>
          <a:xfrm>
            <a:off x="9484659"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2" name="Rectangle 1">
            <a:extLst>
              <a:ext uri="{FF2B5EF4-FFF2-40B4-BE49-F238E27FC236}">
                <a16:creationId xmlns:a16="http://schemas.microsoft.com/office/drawing/2014/main" id="{E30665C7-6C53-66D1-718A-876FE9F55A66}"/>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5" name="TextBox 4">
            <a:extLst>
              <a:ext uri="{FF2B5EF4-FFF2-40B4-BE49-F238E27FC236}">
                <a16:creationId xmlns:a16="http://schemas.microsoft.com/office/drawing/2014/main" id="{F8FD3846-E4CE-79A6-7484-3EC7C626CCB6}"/>
              </a:ext>
            </a:extLst>
          </p:cNvPr>
          <p:cNvSpPr txBox="1"/>
          <p:nvPr userDrawn="1"/>
        </p:nvSpPr>
        <p:spPr>
          <a:xfrm>
            <a:off x="8551003" y="2383379"/>
            <a:ext cx="1185993" cy="989045"/>
          </a:xfrm>
          <a:prstGeom prst="rect">
            <a:avLst/>
          </a:prstGeom>
        </p:spPr>
        <p:txBody>
          <a:bodyPr vert="horz" wrap="square" lIns="0" tIns="0" rIns="0" bIns="0" rtlCol="0" anchor="ctr" anchorCtr="0">
            <a:noAutofit/>
          </a:bodyPr>
          <a:lstStyle/>
          <a:p>
            <a:pPr marL="0" marR="0" indent="0" algn="ctr" defTabSz="439502" rtl="0" eaLnBrk="1" fontAlgn="auto" latinLnBrk="0" hangingPunct="1">
              <a:spcBef>
                <a:spcPct val="0"/>
              </a:spcBef>
              <a:spcAft>
                <a:spcPts val="0"/>
              </a:spcAft>
              <a:buClrTx/>
              <a:buSzTx/>
              <a:buFontTx/>
              <a:buNone/>
              <a:tabLst/>
            </a:pPr>
            <a:r>
              <a:rPr kumimoji="0" lang="en-US" sz="3400" b="1" i="0" u="none" strike="noStrike" kern="1200" cap="none" spc="0" normalizeH="0" baseline="0" noProof="0" dirty="0">
                <a:ln>
                  <a:noFill/>
                </a:ln>
                <a:solidFill>
                  <a:schemeClr val="bg1"/>
                </a:solidFill>
                <a:effectLst/>
                <a:uLnTx/>
                <a:uFillTx/>
                <a:latin typeface="+mj-lt"/>
                <a:ea typeface="PS TT Commons" charset="0"/>
                <a:cs typeface="PS TT Commons" charset="0"/>
              </a:rPr>
              <a:t>vs.</a:t>
            </a:r>
          </a:p>
        </p:txBody>
      </p:sp>
      <p:sp>
        <p:nvSpPr>
          <p:cNvPr id="6" name="Content Placeholder 2">
            <a:extLst>
              <a:ext uri="{FF2B5EF4-FFF2-40B4-BE49-F238E27FC236}">
                <a16:creationId xmlns:a16="http://schemas.microsoft.com/office/drawing/2014/main" id="{F7E947BA-3DDE-21A1-D674-5DD8A0C8B5B2}"/>
              </a:ext>
            </a:extLst>
          </p:cNvPr>
          <p:cNvSpPr>
            <a:spLocks noGrp="1" noChangeAspect="1"/>
          </p:cNvSpPr>
          <p:nvPr>
            <p:ph sz="quarter" idx="23" hasCustomPrompt="1"/>
          </p:nvPr>
        </p:nvSpPr>
        <p:spPr>
          <a:xfrm>
            <a:off x="8541481" y="2277749"/>
            <a:ext cx="1205037" cy="1200307"/>
          </a:xfrm>
          <a:prstGeom prst="ellipse">
            <a:avLst/>
          </a:prstGeom>
          <a:solidFill>
            <a:schemeClr val="tx1"/>
          </a:solidFill>
          <a:ln w="57150">
            <a:noFill/>
          </a:ln>
        </p:spPr>
        <p:txBody>
          <a:bodyPr anchor="ctr"/>
          <a:lstStyle>
            <a:lvl1pPr marL="0" indent="0" algn="ctr">
              <a:buNone/>
              <a:defRPr sz="3400" b="1" i="0">
                <a:solidFill>
                  <a:schemeClr val="bg1"/>
                </a:solidFill>
                <a:latin typeface="+mj-lt"/>
              </a:defRPr>
            </a:lvl1pPr>
          </a:lstStyle>
          <a:p>
            <a:r>
              <a:rPr lang="en-US" dirty="0"/>
              <a:t>vs.</a:t>
            </a:r>
          </a:p>
        </p:txBody>
      </p:sp>
    </p:spTree>
    <p:extLst>
      <p:ext uri="{BB962C8B-B14F-4D97-AF65-F5344CB8AC3E}">
        <p14:creationId xmlns:p14="http://schemas.microsoft.com/office/powerpoint/2010/main" val="324065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by Item">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DC492F-EDFC-B1BD-C41B-35675C3BFF45}"/>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16" name="Content Placeholder 2">
            <a:extLst>
              <a:ext uri="{FF2B5EF4-FFF2-40B4-BE49-F238E27FC236}">
                <a16:creationId xmlns:a16="http://schemas.microsoft.com/office/drawing/2014/main" id="{80E06CBE-D1A3-C14C-922F-06B2DC42C0F9}"/>
              </a:ext>
            </a:extLst>
          </p:cNvPr>
          <p:cNvSpPr>
            <a:spLocks noGrp="1"/>
          </p:cNvSpPr>
          <p:nvPr>
            <p:ph sz="quarter" idx="22" hasCustomPrompt="1"/>
          </p:nvPr>
        </p:nvSpPr>
        <p:spPr>
          <a:xfrm>
            <a:off x="917174"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0" name="Title 1">
            <a:extLst>
              <a:ext uri="{FF2B5EF4-FFF2-40B4-BE49-F238E27FC236}">
                <a16:creationId xmlns:a16="http://schemas.microsoft.com/office/drawing/2014/main" id="{F42C6A29-E574-D647-BC8D-0C0D804947F6}"/>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0" name="Text Placeholder 3">
            <a:extLst>
              <a:ext uri="{FF2B5EF4-FFF2-40B4-BE49-F238E27FC236}">
                <a16:creationId xmlns:a16="http://schemas.microsoft.com/office/drawing/2014/main" id="{4C23872E-052A-D346-B0B7-56413F0BCE3C}"/>
              </a:ext>
            </a:extLst>
          </p:cNvPr>
          <p:cNvSpPr>
            <a:spLocks noGrp="1"/>
          </p:cNvSpPr>
          <p:nvPr>
            <p:ph type="body" sz="quarter" idx="19" hasCustomPrompt="1"/>
          </p:nvPr>
        </p:nvSpPr>
        <p:spPr>
          <a:xfrm>
            <a:off x="917191"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4" name="Content Placeholder 2">
            <a:extLst>
              <a:ext uri="{FF2B5EF4-FFF2-40B4-BE49-F238E27FC236}">
                <a16:creationId xmlns:a16="http://schemas.microsoft.com/office/drawing/2014/main" id="{689EABD0-A1DA-1B45-BDD0-B91E253F574C}"/>
              </a:ext>
            </a:extLst>
          </p:cNvPr>
          <p:cNvSpPr>
            <a:spLocks noGrp="1"/>
          </p:cNvSpPr>
          <p:nvPr>
            <p:ph sz="quarter" idx="20" hasCustomPrompt="1"/>
          </p:nvPr>
        </p:nvSpPr>
        <p:spPr>
          <a:xfrm>
            <a:off x="9484657"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5" name="Text Placeholder 3">
            <a:extLst>
              <a:ext uri="{FF2B5EF4-FFF2-40B4-BE49-F238E27FC236}">
                <a16:creationId xmlns:a16="http://schemas.microsoft.com/office/drawing/2014/main" id="{534B9C85-95C1-E942-A4C5-98F4890D8DA9}"/>
              </a:ext>
            </a:extLst>
          </p:cNvPr>
          <p:cNvSpPr>
            <a:spLocks noGrp="1"/>
          </p:cNvSpPr>
          <p:nvPr>
            <p:ph type="body" sz="quarter" idx="21" hasCustomPrompt="1"/>
          </p:nvPr>
        </p:nvSpPr>
        <p:spPr>
          <a:xfrm>
            <a:off x="9484659"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2" name="Content Placeholder 2">
            <a:extLst>
              <a:ext uri="{FF2B5EF4-FFF2-40B4-BE49-F238E27FC236}">
                <a16:creationId xmlns:a16="http://schemas.microsoft.com/office/drawing/2014/main" id="{582F26DB-1249-DB49-9C7D-6F7F0D83ADCA}"/>
              </a:ext>
            </a:extLst>
          </p:cNvPr>
          <p:cNvSpPr>
            <a:spLocks noGrp="1" noChangeAspect="1"/>
          </p:cNvSpPr>
          <p:nvPr>
            <p:ph sz="quarter" idx="23" hasCustomPrompt="1"/>
          </p:nvPr>
        </p:nvSpPr>
        <p:spPr>
          <a:xfrm>
            <a:off x="8541481" y="2277749"/>
            <a:ext cx="1205037" cy="1200307"/>
          </a:xfrm>
          <a:prstGeom prst="ellipse">
            <a:avLst/>
          </a:prstGeom>
          <a:solidFill>
            <a:schemeClr val="tx1"/>
          </a:solidFill>
          <a:ln w="57150">
            <a:noFill/>
          </a:ln>
        </p:spPr>
        <p:txBody>
          <a:bodyPr anchor="ctr"/>
          <a:lstStyle>
            <a:lvl1pPr marL="0" indent="0" algn="ctr">
              <a:buNone/>
              <a:defRPr sz="3400" b="1" i="0">
                <a:solidFill>
                  <a:schemeClr val="bg1"/>
                </a:solidFill>
                <a:latin typeface="+mj-lt"/>
              </a:defRPr>
            </a:lvl1pPr>
          </a:lstStyle>
          <a:p>
            <a:r>
              <a:rPr lang="en-US" dirty="0"/>
              <a:t>vs.</a:t>
            </a:r>
          </a:p>
        </p:txBody>
      </p:sp>
      <p:sp>
        <p:nvSpPr>
          <p:cNvPr id="2" name="Rectangle 1">
            <a:extLst>
              <a:ext uri="{FF2B5EF4-FFF2-40B4-BE49-F238E27FC236}">
                <a16:creationId xmlns:a16="http://schemas.microsoft.com/office/drawing/2014/main" id="{9907AAA2-78C4-B96D-2100-9267B03AC5B7}"/>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76358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tmplLst>
          <p:tmpl lvl="1">
            <p:tnLst>
              <p:par>
                <p:cTn presetID="1"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15" grpId="0" uiExpand="1"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portant Statement - Pink">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9BCA4-7945-2DDA-2653-D5974D370774}"/>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rcRect/>
          <a:stretch/>
        </p:blipFill>
        <p:spPr>
          <a:xfrm>
            <a:off x="-5135" y="0"/>
            <a:ext cx="18293136" cy="10287000"/>
          </a:xfrm>
          <a:prstGeom prst="rect">
            <a:avLst/>
          </a:prstGeom>
        </p:spPr>
      </p:pic>
      <p:sp>
        <p:nvSpPr>
          <p:cNvPr id="2" name="Title 1"/>
          <p:cNvSpPr>
            <a:spLocks noGrp="1"/>
          </p:cNvSpPr>
          <p:nvPr>
            <p:ph type="title" hasCustomPrompt="1"/>
          </p:nvPr>
        </p:nvSpPr>
        <p:spPr>
          <a:xfrm>
            <a:off x="1585460" y="2708438"/>
            <a:ext cx="14178915" cy="5499704"/>
          </a:xfrm>
          <a:prstGeom prst="rect">
            <a:avLst/>
          </a:prstGeom>
        </p:spPr>
        <p:txBody>
          <a:bodyPr anchor="t"/>
          <a:lstStyle>
            <a:lvl1pPr algn="l">
              <a:lnSpc>
                <a:spcPct val="100000"/>
              </a:lnSpc>
              <a:defRPr sz="8000" b="1" i="0" baseline="0">
                <a:solidFill>
                  <a:schemeClr val="bg1"/>
                </a:solidFill>
                <a:latin typeface="+mj-lt"/>
              </a:defRPr>
            </a:lvl1pPr>
          </a:lstStyle>
          <a:p>
            <a:r>
              <a:rPr lang="en-US" dirty="0"/>
              <a:t>This is a short, important statement to bring attention to something.</a:t>
            </a:r>
          </a:p>
        </p:txBody>
      </p:sp>
      <p:sp>
        <p:nvSpPr>
          <p:cNvPr id="6" name="Text Placeholder 5">
            <a:extLst>
              <a:ext uri="{FF2B5EF4-FFF2-40B4-BE49-F238E27FC236}">
                <a16:creationId xmlns:a16="http://schemas.microsoft.com/office/drawing/2014/main" id="{8FC4ABC5-95B2-01B2-1214-3263F8545BAD}"/>
              </a:ext>
            </a:extLst>
          </p:cNvPr>
          <p:cNvSpPr>
            <a:spLocks noGrp="1"/>
          </p:cNvSpPr>
          <p:nvPr>
            <p:ph type="body" sz="quarter" idx="10" hasCustomPrompt="1"/>
          </p:nvPr>
        </p:nvSpPr>
        <p:spPr>
          <a:xfrm>
            <a:off x="1585460" y="1559517"/>
            <a:ext cx="15195550" cy="823916"/>
          </a:xfrm>
        </p:spPr>
        <p:txBody>
          <a:bodyPr/>
          <a:lstStyle>
            <a:lvl1pPr marL="0" indent="0">
              <a:buNone/>
              <a:defRPr b="0">
                <a:solidFill>
                  <a:schemeClr val="bg1"/>
                </a:solidFill>
                <a:latin typeface="+mj-lt"/>
              </a:defRPr>
            </a:lvl1pPr>
          </a:lstStyle>
          <a:p>
            <a:pPr lvl="0"/>
            <a:r>
              <a:rPr lang="en-US" dirty="0"/>
              <a:t>Quote credit</a:t>
            </a:r>
          </a:p>
        </p:txBody>
      </p:sp>
      <p:sp>
        <p:nvSpPr>
          <p:cNvPr id="7" name="Text Placeholder 7">
            <a:extLst>
              <a:ext uri="{FF2B5EF4-FFF2-40B4-BE49-F238E27FC236}">
                <a16:creationId xmlns:a16="http://schemas.microsoft.com/office/drawing/2014/main" id="{B99B25EA-6D45-7152-B7B5-66FA2C468090}"/>
              </a:ext>
            </a:extLst>
          </p:cNvPr>
          <p:cNvSpPr>
            <a:spLocks noGrp="1"/>
          </p:cNvSpPr>
          <p:nvPr>
            <p:ph type="body" sz="quarter" idx="12" hasCustomPrompt="1"/>
          </p:nvPr>
        </p:nvSpPr>
        <p:spPr>
          <a:xfrm>
            <a:off x="1585460" y="9383760"/>
            <a:ext cx="15202924"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r>
              <a:rPr lang="en-US" b="0" dirty="0">
                <a:solidFill>
                  <a:schemeClr val="bg1"/>
                </a:solidFill>
                <a:latin typeface="PS TT Commons" panose="02000506040000020004" pitchFamily="2" charset="77"/>
              </a:rPr>
              <a:t>Citation: Author/Source, Title, Link</a:t>
            </a:r>
          </a:p>
        </p:txBody>
      </p:sp>
    </p:spTree>
    <p:extLst>
      <p:ext uri="{BB962C8B-B14F-4D97-AF65-F5344CB8AC3E}">
        <p14:creationId xmlns:p14="http://schemas.microsoft.com/office/powerpoint/2010/main" val="491568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portant Statement - Orange">
    <p:bg>
      <p:bgPr>
        <a:solidFill>
          <a:srgbClr val="FF7100"/>
        </a:solidFill>
        <a:effectLst/>
      </p:bgPr>
    </p:bg>
    <p:spTree>
      <p:nvGrpSpPr>
        <p:cNvPr id="1" name=""/>
        <p:cNvGrpSpPr/>
        <p:nvPr/>
      </p:nvGrpSpPr>
      <p:grpSpPr>
        <a:xfrm>
          <a:off x="0" y="0"/>
          <a:ext cx="0" cy="0"/>
          <a:chOff x="0" y="0"/>
          <a:chExt cx="0" cy="0"/>
        </a:xfrm>
      </p:grpSpPr>
      <p:pic>
        <p:nvPicPr>
          <p:cNvPr id="5" name="Picture 4" descr="Background pattern">
            <a:extLst>
              <a:ext uri="{FF2B5EF4-FFF2-40B4-BE49-F238E27FC236}">
                <a16:creationId xmlns:a16="http://schemas.microsoft.com/office/drawing/2014/main" id="{D16D0C8C-7FDE-BC4C-B575-240A1730BB22}"/>
              </a:ext>
            </a:extLst>
          </p:cNvPr>
          <p:cNvPicPr>
            <a:picLocks noChangeAspect="1"/>
          </p:cNvPicPr>
          <p:nvPr userDrawn="1"/>
        </p:nvPicPr>
        <p:blipFill>
          <a:blip r:embed="rId2">
            <a:alphaModFix amt="50000"/>
          </a:blip>
          <a:stretch>
            <a:fillRect/>
          </a:stretch>
        </p:blipFill>
        <p:spPr>
          <a:xfrm>
            <a:off x="1" y="0"/>
            <a:ext cx="18287999" cy="10287000"/>
          </a:xfrm>
          <a:prstGeom prst="rect">
            <a:avLst/>
          </a:prstGeom>
        </p:spPr>
      </p:pic>
      <p:sp>
        <p:nvSpPr>
          <p:cNvPr id="3" name="Title 12"/>
          <p:cNvSpPr>
            <a:spLocks noGrp="1"/>
          </p:cNvSpPr>
          <p:nvPr>
            <p:ph type="title" hasCustomPrompt="1"/>
          </p:nvPr>
        </p:nvSpPr>
        <p:spPr>
          <a:xfrm>
            <a:off x="1615440" y="2733807"/>
            <a:ext cx="15057120" cy="5989818"/>
          </a:xfrm>
          <a:prstGeom prst="rect">
            <a:avLst/>
          </a:prstGeom>
        </p:spPr>
        <p:txBody>
          <a:bodyPr anchor="t">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8000" b="1" i="0" baseline="0" smtClean="0">
                <a:solidFill>
                  <a:schemeClr val="bg1"/>
                </a:solidFill>
                <a:effectLst/>
                <a:latin typeface="+mj-lt"/>
                <a:ea typeface="PS TT Commons" panose="02000506040000020004" pitchFamily="2" charset="77"/>
                <a:cs typeface="PS TT Commons" panose="02000506040000020004" pitchFamily="2" charset="77"/>
              </a:defRPr>
            </a:lvl1pPr>
          </a:lstStyle>
          <a:p>
            <a:r>
              <a:rPr lang="en-US" dirty="0"/>
              <a:t>“Insert a long or short quote right here.”</a:t>
            </a:r>
          </a:p>
        </p:txBody>
      </p:sp>
      <p:sp>
        <p:nvSpPr>
          <p:cNvPr id="4" name="Text Placeholder 4"/>
          <p:cNvSpPr>
            <a:spLocks noGrp="1"/>
          </p:cNvSpPr>
          <p:nvPr>
            <p:ph type="body" sz="quarter" idx="10" hasCustomPrompt="1"/>
          </p:nvPr>
        </p:nvSpPr>
        <p:spPr>
          <a:xfrm>
            <a:off x="1615440" y="1563375"/>
            <a:ext cx="15057120" cy="816608"/>
          </a:xfrm>
          <a:prstGeom prst="rect">
            <a:avLst/>
          </a:prstGeom>
        </p:spPr>
        <p:txBody>
          <a:bodyPr>
            <a:noAutofit/>
          </a:bodyPr>
          <a:lstStyle>
            <a:lvl1pPr marL="0" indent="0">
              <a:buNone/>
              <a:defRPr sz="3000" b="0" i="0" baseline="0">
                <a:solidFill>
                  <a:schemeClr val="bg1"/>
                </a:solidFill>
                <a:latin typeface="+mn-lt"/>
                <a:ea typeface="PS TT Commons DemiBold" charset="0"/>
                <a:cs typeface="PS TT Commons DemiBold" charset="0"/>
              </a:defRPr>
            </a:lvl1pPr>
          </a:lstStyle>
          <a:p>
            <a:pPr lvl="0"/>
            <a:r>
              <a:rPr lang="en-US" dirty="0"/>
              <a:t>Quote credit</a:t>
            </a:r>
          </a:p>
        </p:txBody>
      </p:sp>
      <p:sp>
        <p:nvSpPr>
          <p:cNvPr id="2" name="Text Placeholder 7">
            <a:extLst>
              <a:ext uri="{FF2B5EF4-FFF2-40B4-BE49-F238E27FC236}">
                <a16:creationId xmlns:a16="http://schemas.microsoft.com/office/drawing/2014/main" id="{10E64476-01F6-0912-5B1B-AFFE2100FDED}"/>
              </a:ext>
            </a:extLst>
          </p:cNvPr>
          <p:cNvSpPr>
            <a:spLocks noGrp="1"/>
          </p:cNvSpPr>
          <p:nvPr>
            <p:ph type="body" sz="quarter" idx="12" hasCustomPrompt="1"/>
          </p:nvPr>
        </p:nvSpPr>
        <p:spPr>
          <a:xfrm>
            <a:off x="1615440" y="9383760"/>
            <a:ext cx="15172944"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r>
              <a:rPr lang="en-US" b="0" dirty="0">
                <a:solidFill>
                  <a:schemeClr val="bg1"/>
                </a:solidFill>
                <a:latin typeface="PS TT Commons" panose="02000506040000020004" pitchFamily="2" charset="77"/>
              </a:rPr>
              <a:t>Citation: Author/Source, Title, Link</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portant Statement - Blue">
    <p:bg>
      <p:bgPr>
        <a:solidFill>
          <a:schemeClr val="accent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E03A6-4222-9CD7-10E5-EF4A11A22E5F}"/>
              </a:ext>
            </a:extLst>
          </p:cNvPr>
          <p:cNvPicPr>
            <a:picLocks noChangeAspect="1"/>
          </p:cNvPicPr>
          <p:nvPr userDrawn="1"/>
        </p:nvPicPr>
        <p:blipFill>
          <a:blip r:embed="rId2">
            <a:alphaModFix amt="8000"/>
          </a:blip>
          <a:stretch>
            <a:fillRect/>
          </a:stretch>
        </p:blipFill>
        <p:spPr>
          <a:xfrm>
            <a:off x="0" y="-1"/>
            <a:ext cx="18288000" cy="10288089"/>
          </a:xfrm>
          <a:prstGeom prst="rect">
            <a:avLst/>
          </a:prstGeom>
        </p:spPr>
      </p:pic>
      <p:sp>
        <p:nvSpPr>
          <p:cNvPr id="3" name="Title 12"/>
          <p:cNvSpPr>
            <a:spLocks noGrp="1"/>
          </p:cNvSpPr>
          <p:nvPr>
            <p:ph type="title" hasCustomPrompt="1"/>
          </p:nvPr>
        </p:nvSpPr>
        <p:spPr>
          <a:xfrm>
            <a:off x="1615440" y="2733807"/>
            <a:ext cx="15057120" cy="5989818"/>
          </a:xfrm>
          <a:prstGeom prst="rect">
            <a:avLst/>
          </a:prstGeom>
        </p:spPr>
        <p:txBody>
          <a:bodyPr anchor="t">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8000" b="1" i="0" baseline="0" smtClean="0">
                <a:solidFill>
                  <a:schemeClr val="bg1"/>
                </a:solidFill>
                <a:effectLst/>
                <a:latin typeface="+mj-lt"/>
                <a:ea typeface="PS TT Commons" panose="02000506040000020004" pitchFamily="2" charset="77"/>
                <a:cs typeface="PS TT Commons" panose="02000506040000020004" pitchFamily="2" charset="77"/>
              </a:defRPr>
            </a:lvl1pPr>
          </a:lstStyle>
          <a:p>
            <a:r>
              <a:rPr lang="en-US" dirty="0"/>
              <a:t>“Insert a long or short quote right here.”</a:t>
            </a:r>
          </a:p>
        </p:txBody>
      </p:sp>
      <p:sp>
        <p:nvSpPr>
          <p:cNvPr id="4" name="Text Placeholder 4"/>
          <p:cNvSpPr>
            <a:spLocks noGrp="1"/>
          </p:cNvSpPr>
          <p:nvPr>
            <p:ph type="body" sz="quarter" idx="10" hasCustomPrompt="1"/>
          </p:nvPr>
        </p:nvSpPr>
        <p:spPr>
          <a:xfrm>
            <a:off x="1615440" y="1563375"/>
            <a:ext cx="15057120" cy="816608"/>
          </a:xfrm>
          <a:prstGeom prst="rect">
            <a:avLst/>
          </a:prstGeom>
        </p:spPr>
        <p:txBody>
          <a:bodyPr>
            <a:noAutofit/>
          </a:bodyPr>
          <a:lstStyle>
            <a:lvl1pPr marL="0" indent="0">
              <a:buNone/>
              <a:defRPr sz="3000" b="0" i="0" baseline="0">
                <a:solidFill>
                  <a:schemeClr val="bg1"/>
                </a:solidFill>
                <a:latin typeface="+mn-lt"/>
                <a:ea typeface="PS TT Commons DemiBold" charset="0"/>
                <a:cs typeface="PS TT Commons DemiBold" charset="0"/>
              </a:defRPr>
            </a:lvl1pPr>
          </a:lstStyle>
          <a:p>
            <a:pPr lvl="0"/>
            <a:r>
              <a:rPr lang="en-US" dirty="0"/>
              <a:t>Quote credit</a:t>
            </a:r>
          </a:p>
        </p:txBody>
      </p:sp>
      <p:sp>
        <p:nvSpPr>
          <p:cNvPr id="2" name="Text Placeholder 7">
            <a:extLst>
              <a:ext uri="{FF2B5EF4-FFF2-40B4-BE49-F238E27FC236}">
                <a16:creationId xmlns:a16="http://schemas.microsoft.com/office/drawing/2014/main" id="{D349BFF4-4B17-7C9B-E960-F245475C7AFD}"/>
              </a:ext>
            </a:extLst>
          </p:cNvPr>
          <p:cNvSpPr>
            <a:spLocks noGrp="1"/>
          </p:cNvSpPr>
          <p:nvPr>
            <p:ph type="body" sz="quarter" idx="12" hasCustomPrompt="1"/>
          </p:nvPr>
        </p:nvSpPr>
        <p:spPr>
          <a:xfrm>
            <a:off x="1615440" y="9383760"/>
            <a:ext cx="15172944"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r>
              <a:rPr lang="en-US" b="0" dirty="0">
                <a:solidFill>
                  <a:schemeClr val="bg1"/>
                </a:solidFill>
                <a:latin typeface="PS TT Commons" panose="02000506040000020004" pitchFamily="2" charset="77"/>
              </a:rPr>
              <a:t>Citation: Author/Source, Title, Link</a:t>
            </a:r>
          </a:p>
        </p:txBody>
      </p:sp>
    </p:spTree>
    <p:extLst>
      <p:ext uri="{BB962C8B-B14F-4D97-AF65-F5344CB8AC3E}">
        <p14:creationId xmlns:p14="http://schemas.microsoft.com/office/powerpoint/2010/main" val="21287808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finition - light">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42D961-0159-6FF9-54EC-BF89E9000A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2" name="Title 1"/>
          <p:cNvSpPr>
            <a:spLocks noGrp="1"/>
          </p:cNvSpPr>
          <p:nvPr>
            <p:ph type="title" hasCustomPrompt="1"/>
          </p:nvPr>
        </p:nvSpPr>
        <p:spPr>
          <a:xfrm>
            <a:off x="1457325" y="1700784"/>
            <a:ext cx="15331059" cy="1207008"/>
          </a:xfrm>
          <a:prstGeom prst="rect">
            <a:avLst/>
          </a:prstGeom>
        </p:spPr>
        <p:txBody>
          <a:bodyPr anchor="ctr"/>
          <a:lstStyle>
            <a:lvl1pPr algn="l">
              <a:lnSpc>
                <a:spcPct val="100000"/>
              </a:lnSpc>
              <a:defRPr sz="7000" b="1" i="0" baseline="0">
                <a:solidFill>
                  <a:schemeClr val="accent1"/>
                </a:solidFill>
                <a:latin typeface="+mj-lt"/>
              </a:defRPr>
            </a:lvl1pPr>
          </a:lstStyle>
          <a:p>
            <a:r>
              <a:rPr lang="en-US" dirty="0"/>
              <a:t>Word to define</a:t>
            </a:r>
          </a:p>
        </p:txBody>
      </p:sp>
      <p:sp>
        <p:nvSpPr>
          <p:cNvPr id="5" name="Text Placeholder 4">
            <a:extLst>
              <a:ext uri="{FF2B5EF4-FFF2-40B4-BE49-F238E27FC236}">
                <a16:creationId xmlns:a16="http://schemas.microsoft.com/office/drawing/2014/main" id="{8B9A89B0-30DA-2D48-BD14-516F9C176E99}"/>
              </a:ext>
            </a:extLst>
          </p:cNvPr>
          <p:cNvSpPr>
            <a:spLocks noGrp="1"/>
          </p:cNvSpPr>
          <p:nvPr>
            <p:ph type="body" sz="quarter" idx="10" hasCustomPrompt="1"/>
          </p:nvPr>
        </p:nvSpPr>
        <p:spPr>
          <a:xfrm>
            <a:off x="1457325" y="3302256"/>
            <a:ext cx="15331059" cy="4323839"/>
          </a:xfrm>
          <a:prstGeom prst="rect">
            <a:avLst/>
          </a:prstGeom>
        </p:spPr>
        <p:txBody>
          <a:bodyPr>
            <a:noAutofit/>
          </a:bodyPr>
          <a:lstStyle>
            <a:lvl1pPr marL="0" indent="0">
              <a:buNone/>
              <a:defRPr sz="3400" b="0" i="0" spc="0" baseline="0">
                <a:solidFill>
                  <a:srgbClr val="130F25"/>
                </a:solidFill>
                <a:latin typeface="+mn-lt"/>
                <a:ea typeface="PS TT Commons" charset="0"/>
                <a:cs typeface="PS TT Commons" charset="0"/>
              </a:defRPr>
            </a:lvl1pPr>
          </a:lstStyle>
          <a:p>
            <a:pPr lvl="0"/>
            <a:r>
              <a:rPr lang="en-US" dirty="0"/>
              <a:t>Add definition here</a:t>
            </a:r>
          </a:p>
        </p:txBody>
      </p:sp>
      <p:sp>
        <p:nvSpPr>
          <p:cNvPr id="9" name="Text Placeholder 7">
            <a:extLst>
              <a:ext uri="{FF2B5EF4-FFF2-40B4-BE49-F238E27FC236}">
                <a16:creationId xmlns:a16="http://schemas.microsoft.com/office/drawing/2014/main" id="{846FD5D5-7A37-494D-B97C-377C0E34308E}"/>
              </a:ext>
            </a:extLst>
          </p:cNvPr>
          <p:cNvSpPr>
            <a:spLocks noGrp="1"/>
          </p:cNvSpPr>
          <p:nvPr>
            <p:ph type="body" sz="quarter" idx="12" hasCustomPrompt="1"/>
          </p:nvPr>
        </p:nvSpPr>
        <p:spPr>
          <a:xfrm>
            <a:off x="1457325" y="9383760"/>
            <a:ext cx="15331059" cy="638175"/>
          </a:xfrm>
          <a:prstGeom prst="rect">
            <a:avLst/>
          </a:prstGeom>
        </p:spPr>
        <p:txBody>
          <a:bodyPr anchor="ctr">
            <a:noAutofit/>
          </a:bodyPr>
          <a:lstStyle>
            <a:lvl1pPr marL="0" indent="0">
              <a:buNone/>
              <a:defRPr sz="2400" b="0" i="0" baseline="0">
                <a:solidFill>
                  <a:schemeClr val="bg2">
                    <a:lumMod val="75000"/>
                  </a:schemeClr>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Tree>
    <p:extLst>
      <p:ext uri="{BB962C8B-B14F-4D97-AF65-F5344CB8AC3E}">
        <p14:creationId xmlns:p14="http://schemas.microsoft.com/office/powerpoint/2010/main" val="187866152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finition">
    <p:bg>
      <p:bgPr>
        <a:solidFill>
          <a:schemeClr val="accent1"/>
        </a:solidFill>
        <a:effectLst/>
      </p:bgPr>
    </p:bg>
    <p:spTree>
      <p:nvGrpSpPr>
        <p:cNvPr id="1" name=""/>
        <p:cNvGrpSpPr/>
        <p:nvPr/>
      </p:nvGrpSpPr>
      <p:grpSpPr>
        <a:xfrm>
          <a:off x="0" y="0"/>
          <a:ext cx="0" cy="0"/>
          <a:chOff x="0" y="0"/>
          <a:chExt cx="0" cy="0"/>
        </a:xfrm>
      </p:grpSpPr>
      <p:pic>
        <p:nvPicPr>
          <p:cNvPr id="4" name="Picture 3" descr="A pink background with circles and lines&#10;&#10;Description automatically generated">
            <a:extLst>
              <a:ext uri="{FF2B5EF4-FFF2-40B4-BE49-F238E27FC236}">
                <a16:creationId xmlns:a16="http://schemas.microsoft.com/office/drawing/2014/main" id="{0EF08BB2-5514-D316-7A02-9A274C0A3468}"/>
              </a:ext>
            </a:extLst>
          </p:cNvPr>
          <p:cNvPicPr>
            <a:picLocks noChangeAspect="1"/>
          </p:cNvPicPr>
          <p:nvPr userDrawn="1"/>
        </p:nvPicPr>
        <p:blipFill>
          <a:blip r:embed="rId2">
            <a:alphaModFix amt="49000"/>
          </a:blip>
          <a:stretch>
            <a:fillRect/>
          </a:stretch>
        </p:blipFill>
        <p:spPr>
          <a:xfrm>
            <a:off x="0" y="0"/>
            <a:ext cx="18288000" cy="10296939"/>
          </a:xfrm>
          <a:prstGeom prst="rect">
            <a:avLst/>
          </a:prstGeom>
          <a:effectLst/>
        </p:spPr>
      </p:pic>
      <p:sp>
        <p:nvSpPr>
          <p:cNvPr id="2" name="Title 1"/>
          <p:cNvSpPr>
            <a:spLocks noGrp="1"/>
          </p:cNvSpPr>
          <p:nvPr>
            <p:ph type="title" hasCustomPrompt="1"/>
          </p:nvPr>
        </p:nvSpPr>
        <p:spPr>
          <a:xfrm>
            <a:off x="1457325" y="1700784"/>
            <a:ext cx="15331059" cy="1207008"/>
          </a:xfrm>
          <a:prstGeom prst="rect">
            <a:avLst/>
          </a:prstGeom>
        </p:spPr>
        <p:txBody>
          <a:bodyPr anchor="ctr"/>
          <a:lstStyle>
            <a:lvl1pPr algn="l">
              <a:lnSpc>
                <a:spcPct val="100000"/>
              </a:lnSpc>
              <a:defRPr sz="7000" b="1" i="0" baseline="0">
                <a:solidFill>
                  <a:schemeClr val="bg1"/>
                </a:solidFill>
                <a:latin typeface="+mj-lt"/>
              </a:defRPr>
            </a:lvl1pPr>
          </a:lstStyle>
          <a:p>
            <a:r>
              <a:rPr lang="en-US" dirty="0"/>
              <a:t>Word to define</a:t>
            </a:r>
          </a:p>
        </p:txBody>
      </p:sp>
      <p:sp>
        <p:nvSpPr>
          <p:cNvPr id="5" name="Text Placeholder 4">
            <a:extLst>
              <a:ext uri="{FF2B5EF4-FFF2-40B4-BE49-F238E27FC236}">
                <a16:creationId xmlns:a16="http://schemas.microsoft.com/office/drawing/2014/main" id="{8B9A89B0-30DA-2D48-BD14-516F9C176E99}"/>
              </a:ext>
            </a:extLst>
          </p:cNvPr>
          <p:cNvSpPr>
            <a:spLocks noGrp="1"/>
          </p:cNvSpPr>
          <p:nvPr>
            <p:ph type="body" sz="quarter" idx="10" hasCustomPrompt="1"/>
          </p:nvPr>
        </p:nvSpPr>
        <p:spPr>
          <a:xfrm>
            <a:off x="1457325" y="3302256"/>
            <a:ext cx="15331059" cy="4323839"/>
          </a:xfrm>
          <a:prstGeom prst="rect">
            <a:avLst/>
          </a:prstGeom>
        </p:spPr>
        <p:txBody>
          <a:bodyPr>
            <a:noAutofit/>
          </a:bodyPr>
          <a:lstStyle>
            <a:lvl1pPr marL="0" indent="0">
              <a:buNone/>
              <a:defRPr sz="3400" b="0" i="0" spc="0" baseline="0">
                <a:solidFill>
                  <a:schemeClr val="bg1"/>
                </a:solidFill>
                <a:latin typeface="+mn-lt"/>
                <a:ea typeface="PS TT Commons" charset="0"/>
                <a:cs typeface="PS TT Commons" charset="0"/>
              </a:defRPr>
            </a:lvl1pPr>
          </a:lstStyle>
          <a:p>
            <a:pPr lvl="0"/>
            <a:r>
              <a:rPr lang="en-US" dirty="0"/>
              <a:t>Add definition here</a:t>
            </a:r>
          </a:p>
        </p:txBody>
      </p:sp>
      <p:sp>
        <p:nvSpPr>
          <p:cNvPr id="7" name="Text Placeholder 7">
            <a:extLst>
              <a:ext uri="{FF2B5EF4-FFF2-40B4-BE49-F238E27FC236}">
                <a16:creationId xmlns:a16="http://schemas.microsoft.com/office/drawing/2014/main" id="{7D58BABF-B9D1-DF41-94D6-671A2B437A5A}"/>
              </a:ext>
            </a:extLst>
          </p:cNvPr>
          <p:cNvSpPr>
            <a:spLocks noGrp="1"/>
          </p:cNvSpPr>
          <p:nvPr>
            <p:ph type="body" sz="quarter" idx="12" hasCustomPrompt="1"/>
          </p:nvPr>
        </p:nvSpPr>
        <p:spPr>
          <a:xfrm>
            <a:off x="1457325" y="9383760"/>
            <a:ext cx="15331059"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Tree>
    <p:extLst>
      <p:ext uri="{BB962C8B-B14F-4D97-AF65-F5344CB8AC3E}">
        <p14:creationId xmlns:p14="http://schemas.microsoft.com/office/powerpoint/2010/main" val="38772786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itation 1">
    <p:bg>
      <p:bgRef idx="1001">
        <a:schemeClr val="bg1"/>
      </p:bgRef>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E0C4FD8-D708-6C4F-9B69-FACD3A6D7765}"/>
              </a:ext>
            </a:extLst>
          </p:cNvPr>
          <p:cNvCxnSpPr>
            <a:cxnSpLocks/>
          </p:cNvCxnSpPr>
          <p:nvPr userDrawn="1"/>
        </p:nvCxnSpPr>
        <p:spPr>
          <a:xfrm>
            <a:off x="1457325" y="9125712"/>
            <a:ext cx="1533105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7D58BABF-B9D1-DF41-94D6-671A2B437A5A}"/>
              </a:ext>
            </a:extLst>
          </p:cNvPr>
          <p:cNvSpPr>
            <a:spLocks noGrp="1"/>
          </p:cNvSpPr>
          <p:nvPr>
            <p:ph type="body" sz="quarter" idx="12" hasCustomPrompt="1"/>
          </p:nvPr>
        </p:nvSpPr>
        <p:spPr>
          <a:xfrm>
            <a:off x="1334125" y="9383760"/>
            <a:ext cx="15454259" cy="638175"/>
          </a:xfrm>
          <a:prstGeom prst="rect">
            <a:avLst/>
          </a:prstGeom>
        </p:spPr>
        <p:txBody>
          <a:bodyPr anchor="ctr">
            <a:noAutofit/>
          </a:bodyPr>
          <a:lstStyle>
            <a:lvl1pPr marL="0" indent="0">
              <a:buNone/>
              <a:defRPr sz="2400" b="0" i="0" baseline="0">
                <a:solidFill>
                  <a:schemeClr val="bg2">
                    <a:lumMod val="75000"/>
                  </a:schemeClr>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
        <p:nvSpPr>
          <p:cNvPr id="8" name="Title 1">
            <a:extLst>
              <a:ext uri="{FF2B5EF4-FFF2-40B4-BE49-F238E27FC236}">
                <a16:creationId xmlns:a16="http://schemas.microsoft.com/office/drawing/2014/main" id="{AF17E2F5-FFBF-964C-A572-C75F3F7488F0}"/>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237188741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tation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9BCA4-7945-2DDA-2653-D5974D370774}"/>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rcRect/>
          <a:stretch/>
        </p:blipFill>
        <p:spPr>
          <a:xfrm>
            <a:off x="-5135" y="0"/>
            <a:ext cx="18293136" cy="10287000"/>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chemeClr val="bg1"/>
                </a:solidFill>
                <a:latin typeface="+mj-lt"/>
              </a:defRPr>
            </a:lvl1pPr>
          </a:lstStyle>
          <a:p>
            <a:r>
              <a:rPr lang="en-US" dirty="0"/>
              <a:t>This is a short, important statement to bring attention to something.</a:t>
            </a:r>
          </a:p>
        </p:txBody>
      </p:sp>
      <p:cxnSp>
        <p:nvCxnSpPr>
          <p:cNvPr id="4" name="Straight Connector 3">
            <a:extLst>
              <a:ext uri="{FF2B5EF4-FFF2-40B4-BE49-F238E27FC236}">
                <a16:creationId xmlns:a16="http://schemas.microsoft.com/office/drawing/2014/main" id="{03E24098-49DD-3E54-0B84-DD01A8BB6A0D}"/>
              </a:ext>
            </a:extLst>
          </p:cNvPr>
          <p:cNvCxnSpPr>
            <a:cxnSpLocks/>
          </p:cNvCxnSpPr>
          <p:nvPr userDrawn="1"/>
        </p:nvCxnSpPr>
        <p:spPr>
          <a:xfrm>
            <a:off x="1457325" y="9125712"/>
            <a:ext cx="153310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7">
            <a:extLst>
              <a:ext uri="{FF2B5EF4-FFF2-40B4-BE49-F238E27FC236}">
                <a16:creationId xmlns:a16="http://schemas.microsoft.com/office/drawing/2014/main" id="{3262BF2D-8850-BE24-03C8-12DEA0F38B30}"/>
              </a:ext>
            </a:extLst>
          </p:cNvPr>
          <p:cNvSpPr>
            <a:spLocks noGrp="1"/>
          </p:cNvSpPr>
          <p:nvPr>
            <p:ph type="body" sz="quarter" idx="12" hasCustomPrompt="1"/>
          </p:nvPr>
        </p:nvSpPr>
        <p:spPr>
          <a:xfrm>
            <a:off x="1292733" y="9383760"/>
            <a:ext cx="15495651"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Tree>
    <p:extLst>
      <p:ext uri="{BB962C8B-B14F-4D97-AF65-F5344CB8AC3E}">
        <p14:creationId xmlns:p14="http://schemas.microsoft.com/office/powerpoint/2010/main" val="19681273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itation 3">
    <p:bg>
      <p:bgPr>
        <a:solidFill>
          <a:schemeClr val="accent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6F3DC-6C52-D654-6EFF-A5B3BC04556E}"/>
              </a:ext>
            </a:extLst>
          </p:cNvPr>
          <p:cNvPicPr>
            <a:picLocks noChangeAspect="1"/>
          </p:cNvPicPr>
          <p:nvPr userDrawn="1"/>
        </p:nvPicPr>
        <p:blipFill>
          <a:blip r:embed="rId2">
            <a:alphaModFix amt="8000"/>
          </a:blip>
          <a:stretch>
            <a:fillRect/>
          </a:stretch>
        </p:blipFill>
        <p:spPr>
          <a:xfrm>
            <a:off x="0" y="-1"/>
            <a:ext cx="18288000" cy="10288089"/>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chemeClr val="bg1"/>
                </a:solidFill>
                <a:latin typeface="+mj-lt"/>
              </a:defRPr>
            </a:lvl1pPr>
          </a:lstStyle>
          <a:p>
            <a:r>
              <a:rPr lang="en-US" dirty="0"/>
              <a:t>This is a short, important statement to bring attention to something.</a:t>
            </a:r>
          </a:p>
        </p:txBody>
      </p:sp>
      <p:cxnSp>
        <p:nvCxnSpPr>
          <p:cNvPr id="3" name="Straight Connector 2">
            <a:extLst>
              <a:ext uri="{FF2B5EF4-FFF2-40B4-BE49-F238E27FC236}">
                <a16:creationId xmlns:a16="http://schemas.microsoft.com/office/drawing/2014/main" id="{82932CEF-38A7-73F7-4B3E-20BFB2F0C5B7}"/>
              </a:ext>
            </a:extLst>
          </p:cNvPr>
          <p:cNvCxnSpPr>
            <a:cxnSpLocks/>
          </p:cNvCxnSpPr>
          <p:nvPr userDrawn="1"/>
        </p:nvCxnSpPr>
        <p:spPr>
          <a:xfrm>
            <a:off x="1457325" y="9125712"/>
            <a:ext cx="153310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7">
            <a:extLst>
              <a:ext uri="{FF2B5EF4-FFF2-40B4-BE49-F238E27FC236}">
                <a16:creationId xmlns:a16="http://schemas.microsoft.com/office/drawing/2014/main" id="{088F8F4C-7CBF-636A-8F70-6FACC0FBFE50}"/>
              </a:ext>
            </a:extLst>
          </p:cNvPr>
          <p:cNvSpPr>
            <a:spLocks noGrp="1"/>
          </p:cNvSpPr>
          <p:nvPr>
            <p:ph type="body" sz="quarter" idx="12" hasCustomPrompt="1"/>
          </p:nvPr>
        </p:nvSpPr>
        <p:spPr>
          <a:xfrm>
            <a:off x="1292733" y="9383760"/>
            <a:ext cx="15495651"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Tree>
    <p:extLst>
      <p:ext uri="{BB962C8B-B14F-4D97-AF65-F5344CB8AC3E}">
        <p14:creationId xmlns:p14="http://schemas.microsoft.com/office/powerpoint/2010/main" val="66832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1 - blue">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4800" b="1" i="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Topic or Title Introduction</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mn-lt"/>
                <a:ea typeface="PS TT Commons" charset="0"/>
                <a:cs typeface="PS TT Commons" charset="0"/>
              </a:defRPr>
            </a:lvl1pPr>
          </a:lstStyle>
          <a:p>
            <a:pPr lvl="0"/>
            <a:r>
              <a:rPr lang="en-US" dirty="0"/>
              <a:t>Add a short bit of description text in this area. This should be a quick intro slide to an idea without a lot of text. Stick to a few sentences.</a:t>
            </a:r>
          </a:p>
        </p:txBody>
      </p:sp>
      <p:sp>
        <p:nvSpPr>
          <p:cNvPr id="6" name="Content Placeholder 2">
            <a:extLst>
              <a:ext uri="{FF2B5EF4-FFF2-40B4-BE49-F238E27FC236}">
                <a16:creationId xmlns:a16="http://schemas.microsoft.com/office/drawing/2014/main" id="{D1EB0284-E245-B86C-B7FF-B4201BEBC5BB}"/>
              </a:ext>
            </a:extLst>
          </p:cNvPr>
          <p:cNvSpPr>
            <a:spLocks noGrp="1"/>
          </p:cNvSpPr>
          <p:nvPr>
            <p:ph sz="quarter" idx="14" hasCustomPrompt="1"/>
          </p:nvPr>
        </p:nvSpPr>
        <p:spPr>
          <a:xfrm>
            <a:off x="819152" y="841375"/>
            <a:ext cx="7175500" cy="8604250"/>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22273618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portant Statement - Indigo">
    <p:bg>
      <p:bgPr>
        <a:solidFill>
          <a:schemeClr val="accent5"/>
        </a:solidFill>
        <a:effectLst/>
      </p:bgPr>
    </p:bg>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69835E44-EC30-6E79-2FC0-987B4C4DB19A}"/>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2" name="Title 1"/>
          <p:cNvSpPr>
            <a:spLocks noGrp="1"/>
          </p:cNvSpPr>
          <p:nvPr>
            <p:ph type="title" hasCustomPrompt="1"/>
          </p:nvPr>
        </p:nvSpPr>
        <p:spPr>
          <a:xfrm>
            <a:off x="1465539" y="1719093"/>
            <a:ext cx="14178915" cy="5499704"/>
          </a:xfrm>
          <a:prstGeom prst="rect">
            <a:avLst/>
          </a:prstGeom>
        </p:spPr>
        <p:txBody>
          <a:bodyPr anchor="t"/>
          <a:lstStyle>
            <a:lvl1pPr algn="l">
              <a:lnSpc>
                <a:spcPct val="100000"/>
              </a:lnSpc>
              <a:defRPr sz="8000" b="1" i="0" baseline="0">
                <a:solidFill>
                  <a:schemeClr val="bg1"/>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3821625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mportant Statement - Green">
    <p:bg>
      <p:bgPr>
        <a:solidFill>
          <a:srgbClr val="02E08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6F3DC-6C52-D654-6EFF-A5B3BC04556E}"/>
              </a:ext>
            </a:extLst>
          </p:cNvPr>
          <p:cNvPicPr>
            <a:picLocks noChangeAspect="1"/>
          </p:cNvPicPr>
          <p:nvPr userDrawn="1"/>
        </p:nvPicPr>
        <p:blipFill>
          <a:blip r:embed="rId2">
            <a:alphaModFix amt="8000"/>
          </a:blip>
          <a:stretch>
            <a:fillRect/>
          </a:stretch>
        </p:blipFill>
        <p:spPr>
          <a:xfrm>
            <a:off x="0" y="-1089"/>
            <a:ext cx="18288000" cy="10288089"/>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rgbClr val="130F25"/>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30045278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mportant Statement - Yellow">
    <p:bg>
      <p:bgPr>
        <a:solidFill>
          <a:srgbClr val="FFC94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6F3DC-6C52-D654-6EFF-A5B3BC04556E}"/>
              </a:ext>
            </a:extLst>
          </p:cNvPr>
          <p:cNvPicPr>
            <a:picLocks noChangeAspect="1"/>
          </p:cNvPicPr>
          <p:nvPr userDrawn="1"/>
        </p:nvPicPr>
        <p:blipFill>
          <a:blip r:embed="rId2">
            <a:alphaModFix amt="8000"/>
          </a:blip>
          <a:stretch>
            <a:fillRect/>
          </a:stretch>
        </p:blipFill>
        <p:spPr>
          <a:xfrm>
            <a:off x="0" y="-1089"/>
            <a:ext cx="18288000" cy="10288089"/>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rgbClr val="130F25"/>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15852674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E92C7E-0CE9-6BC5-EE40-ACFD9B529707}"/>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0" y="-5064"/>
            <a:ext cx="3857625" cy="10292064"/>
          </a:xfrm>
          <a:prstGeom prst="rect">
            <a:avLst/>
          </a:prstGeom>
          <a:noFill/>
        </p:spPr>
      </p:pic>
      <p:sp>
        <p:nvSpPr>
          <p:cNvPr id="11" name="Rounded Rectangle 10"/>
          <p:cNvSpPr/>
          <p:nvPr userDrawn="1"/>
        </p:nvSpPr>
        <p:spPr>
          <a:xfrm>
            <a:off x="2314575" y="3813592"/>
            <a:ext cx="3429000" cy="2875588"/>
          </a:xfrm>
          <a:prstGeom prst="roundRect">
            <a:avLst>
              <a:gd name="adj" fmla="val 10667"/>
            </a:avLst>
          </a:prstGeom>
          <a:solidFill>
            <a:schemeClr val="bg1"/>
          </a:solid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a:prstGeom prst="rect">
            <a:avLst/>
          </a:prstGeom>
        </p:spPr>
        <p:txBody>
          <a:bodyPr anchor="b">
            <a:noAutofit/>
          </a:bodyPr>
          <a:lstStyle>
            <a:lvl1pPr algn="l">
              <a:defRPr sz="4800" b="1" i="0" baseline="0">
                <a:solidFill>
                  <a:srgbClr val="130F25"/>
                </a:solidFill>
                <a:latin typeface="+mj-lt"/>
              </a:defRPr>
            </a:lvl1pPr>
          </a:lstStyle>
          <a:p>
            <a:r>
              <a:rPr lang="en-US" dirty="0"/>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1" i="0" spc="0" baseline="0">
                <a:solidFill>
                  <a:schemeClr val="accent1"/>
                </a:solidFill>
                <a:latin typeface="+mj-lt"/>
                <a:ea typeface="PS TT Commons" panose="02000506040000020004" pitchFamily="2" charset="77"/>
                <a:cs typeface="PS TT Commons" panose="02000506040000020004" pitchFamily="2" charset="77"/>
              </a:defRPr>
            </a:lvl1pPr>
          </a:lstStyle>
          <a:p>
            <a:pPr lvl="0"/>
            <a:r>
              <a:rPr lang="en-US" dirty="0"/>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mn-lt"/>
                <a:ea typeface="PS TT Commons DemiBold" panose="02000506040000020004" pitchFamily="2" charset="77"/>
                <a:cs typeface="PS TT Commons DemiBold" panose="02000506040000020004" pitchFamily="2" charset="77"/>
              </a:defRPr>
            </a:lvl1pPr>
          </a:lstStyle>
          <a:p>
            <a:pPr lvl="0"/>
            <a:r>
              <a:rPr lang="en-US" dirty="0"/>
              <a:t>Author Name</a:t>
            </a:r>
          </a:p>
        </p:txBody>
      </p:sp>
      <p:pic>
        <p:nvPicPr>
          <p:cNvPr id="10" name="Picture 9">
            <a:extLst>
              <a:ext uri="{FF2B5EF4-FFF2-40B4-BE49-F238E27FC236}">
                <a16:creationId xmlns:a16="http://schemas.microsoft.com/office/drawing/2014/main" id="{E54D58D0-A76F-3649-A7D3-401F4584C00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049220" y="4501861"/>
            <a:ext cx="1959710" cy="1499050"/>
          </a:xfrm>
          <a:prstGeom prst="rect">
            <a:avLst/>
          </a:prstGeom>
        </p:spPr>
      </p:pic>
    </p:spTree>
    <p:extLst>
      <p:ext uri="{BB962C8B-B14F-4D97-AF65-F5344CB8AC3E}">
        <p14:creationId xmlns:p14="http://schemas.microsoft.com/office/powerpoint/2010/main" val="9108086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41201CA-2178-29A3-8B0A-A0A3CB35B99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3"/>
          <p:cNvSpPr>
            <a:spLocks noGrp="1"/>
          </p:cNvSpPr>
          <p:nvPr>
            <p:ph type="body" sz="quarter" idx="15" hasCustomPrompt="1"/>
          </p:nvPr>
        </p:nvSpPr>
        <p:spPr>
          <a:xfrm>
            <a:off x="1527403" y="2155346"/>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18" name="Straight Connector 17">
            <a:extLst>
              <a:ext uri="{FF2B5EF4-FFF2-40B4-BE49-F238E27FC236}">
                <a16:creationId xmlns:a16="http://schemas.microsoft.com/office/drawing/2014/main" id="{69EFFE38-51A9-D943-BB1D-901DF3E22EFD}"/>
              </a:ext>
            </a:extLst>
          </p:cNvPr>
          <p:cNvCxnSpPr>
            <a:cxnSpLocks/>
          </p:cNvCxnSpPr>
          <p:nvPr userDrawn="1"/>
        </p:nvCxnSpPr>
        <p:spPr>
          <a:xfrm>
            <a:off x="1090658" y="2148019"/>
            <a:ext cx="0" cy="1642710"/>
          </a:xfrm>
          <a:prstGeom prst="line">
            <a:avLst/>
          </a:prstGeom>
          <a:noFill/>
          <a:ln w="190500" cap="flat" cmpd="sng" algn="ctr">
            <a:solidFill>
              <a:schemeClr val="accent1"/>
            </a:solidFill>
            <a:prstDash val="solid"/>
            <a:headEnd type="none"/>
            <a:tailEnd type="none"/>
          </a:ln>
          <a:effectLst/>
        </p:spPr>
      </p:cxnSp>
      <p:sp>
        <p:nvSpPr>
          <p:cNvPr id="19" name="Title 1">
            <a:extLst>
              <a:ext uri="{FF2B5EF4-FFF2-40B4-BE49-F238E27FC236}">
                <a16:creationId xmlns:a16="http://schemas.microsoft.com/office/drawing/2014/main" id="{25126890-4E36-534D-8C90-F2C59B83AA7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7" name="Text Placeholder 3">
            <a:extLst>
              <a:ext uri="{FF2B5EF4-FFF2-40B4-BE49-F238E27FC236}">
                <a16:creationId xmlns:a16="http://schemas.microsoft.com/office/drawing/2014/main" id="{5FEDFF1E-59FA-4145-9629-4D1B1D143BE2}"/>
              </a:ext>
            </a:extLst>
          </p:cNvPr>
          <p:cNvSpPr>
            <a:spLocks noGrp="1"/>
          </p:cNvSpPr>
          <p:nvPr>
            <p:ph type="body" sz="quarter" idx="22" hasCustomPrompt="1"/>
          </p:nvPr>
        </p:nvSpPr>
        <p:spPr>
          <a:xfrm>
            <a:off x="1527403" y="4123178"/>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28" name="Straight Connector 27">
            <a:extLst>
              <a:ext uri="{FF2B5EF4-FFF2-40B4-BE49-F238E27FC236}">
                <a16:creationId xmlns:a16="http://schemas.microsoft.com/office/drawing/2014/main" id="{C392A208-1ABD-2242-B087-AC3977BF5545}"/>
              </a:ext>
            </a:extLst>
          </p:cNvPr>
          <p:cNvCxnSpPr>
            <a:cxnSpLocks/>
          </p:cNvCxnSpPr>
          <p:nvPr userDrawn="1"/>
        </p:nvCxnSpPr>
        <p:spPr>
          <a:xfrm>
            <a:off x="1090658" y="4115851"/>
            <a:ext cx="0" cy="1642710"/>
          </a:xfrm>
          <a:prstGeom prst="line">
            <a:avLst/>
          </a:prstGeom>
          <a:noFill/>
          <a:ln w="190500" cap="flat" cmpd="sng" algn="ctr">
            <a:solidFill>
              <a:schemeClr val="accent1"/>
            </a:solidFill>
            <a:prstDash val="solid"/>
            <a:headEnd type="none"/>
            <a:tailEnd type="none"/>
          </a:ln>
          <a:effectLst/>
        </p:spPr>
      </p:cxnSp>
      <p:sp>
        <p:nvSpPr>
          <p:cNvPr id="31" name="Text Placeholder 3">
            <a:extLst>
              <a:ext uri="{FF2B5EF4-FFF2-40B4-BE49-F238E27FC236}">
                <a16:creationId xmlns:a16="http://schemas.microsoft.com/office/drawing/2014/main" id="{59445304-E4D9-6E44-BC27-4F61F3BA231A}"/>
              </a:ext>
            </a:extLst>
          </p:cNvPr>
          <p:cNvSpPr>
            <a:spLocks noGrp="1"/>
          </p:cNvSpPr>
          <p:nvPr>
            <p:ph type="body" sz="quarter" idx="23" hasCustomPrompt="1"/>
          </p:nvPr>
        </p:nvSpPr>
        <p:spPr>
          <a:xfrm>
            <a:off x="1527403" y="6091010"/>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32" name="Straight Connector 31">
            <a:extLst>
              <a:ext uri="{FF2B5EF4-FFF2-40B4-BE49-F238E27FC236}">
                <a16:creationId xmlns:a16="http://schemas.microsoft.com/office/drawing/2014/main" id="{04C662FF-CC86-6E44-82E0-7E03654E3744}"/>
              </a:ext>
            </a:extLst>
          </p:cNvPr>
          <p:cNvCxnSpPr>
            <a:cxnSpLocks/>
          </p:cNvCxnSpPr>
          <p:nvPr userDrawn="1"/>
        </p:nvCxnSpPr>
        <p:spPr>
          <a:xfrm>
            <a:off x="1090658" y="6083683"/>
            <a:ext cx="0" cy="1642710"/>
          </a:xfrm>
          <a:prstGeom prst="line">
            <a:avLst/>
          </a:prstGeom>
          <a:noFill/>
          <a:ln w="190500" cap="flat" cmpd="sng" algn="ctr">
            <a:solidFill>
              <a:schemeClr val="accent1"/>
            </a:solidFill>
            <a:prstDash val="solid"/>
            <a:headEnd type="none"/>
            <a:tailEnd type="none"/>
          </a:ln>
          <a:effectLst/>
        </p:spPr>
      </p:cxnSp>
      <p:sp>
        <p:nvSpPr>
          <p:cNvPr id="35" name="Text Placeholder 3">
            <a:extLst>
              <a:ext uri="{FF2B5EF4-FFF2-40B4-BE49-F238E27FC236}">
                <a16:creationId xmlns:a16="http://schemas.microsoft.com/office/drawing/2014/main" id="{5D2F3088-CDCC-F542-9398-F97AC100AE23}"/>
              </a:ext>
            </a:extLst>
          </p:cNvPr>
          <p:cNvSpPr>
            <a:spLocks noGrp="1"/>
          </p:cNvSpPr>
          <p:nvPr>
            <p:ph type="body" sz="quarter" idx="24" hasCustomPrompt="1"/>
          </p:nvPr>
        </p:nvSpPr>
        <p:spPr>
          <a:xfrm>
            <a:off x="1527403" y="8058841"/>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36" name="Straight Connector 35">
            <a:extLst>
              <a:ext uri="{FF2B5EF4-FFF2-40B4-BE49-F238E27FC236}">
                <a16:creationId xmlns:a16="http://schemas.microsoft.com/office/drawing/2014/main" id="{9A8D254F-B733-F841-B184-2D271C5DAA9C}"/>
              </a:ext>
            </a:extLst>
          </p:cNvPr>
          <p:cNvCxnSpPr>
            <a:cxnSpLocks/>
          </p:cNvCxnSpPr>
          <p:nvPr userDrawn="1"/>
        </p:nvCxnSpPr>
        <p:spPr>
          <a:xfrm>
            <a:off x="1090658" y="8051514"/>
            <a:ext cx="0" cy="1642710"/>
          </a:xfrm>
          <a:prstGeom prst="line">
            <a:avLst/>
          </a:prstGeom>
          <a:noFill/>
          <a:ln w="190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39502797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B3502550-511B-F224-1F2A-82120F57FC6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3"/>
          <p:cNvSpPr>
            <a:spLocks noGrp="1"/>
          </p:cNvSpPr>
          <p:nvPr>
            <p:ph type="body" sz="quarter" idx="15" hasCustomPrompt="1"/>
          </p:nvPr>
        </p:nvSpPr>
        <p:spPr>
          <a:xfrm>
            <a:off x="1527403" y="3053704"/>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18" name="Straight Connector 17">
            <a:extLst>
              <a:ext uri="{FF2B5EF4-FFF2-40B4-BE49-F238E27FC236}">
                <a16:creationId xmlns:a16="http://schemas.microsoft.com/office/drawing/2014/main" id="{69EFFE38-51A9-D943-BB1D-901DF3E22EFD}"/>
              </a:ext>
            </a:extLst>
          </p:cNvPr>
          <p:cNvCxnSpPr>
            <a:cxnSpLocks/>
          </p:cNvCxnSpPr>
          <p:nvPr userDrawn="1"/>
        </p:nvCxnSpPr>
        <p:spPr>
          <a:xfrm>
            <a:off x="1090658" y="3046377"/>
            <a:ext cx="0" cy="1642710"/>
          </a:xfrm>
          <a:prstGeom prst="line">
            <a:avLst/>
          </a:prstGeom>
          <a:noFill/>
          <a:ln w="190500" cap="flat" cmpd="sng" algn="ctr">
            <a:solidFill>
              <a:schemeClr val="accent1"/>
            </a:solidFill>
            <a:prstDash val="solid"/>
            <a:headEnd type="none"/>
            <a:tailEnd type="none"/>
          </a:ln>
          <a:effectLst/>
        </p:spPr>
      </p:cxnSp>
      <p:sp>
        <p:nvSpPr>
          <p:cNvPr id="19" name="Title 1">
            <a:extLst>
              <a:ext uri="{FF2B5EF4-FFF2-40B4-BE49-F238E27FC236}">
                <a16:creationId xmlns:a16="http://schemas.microsoft.com/office/drawing/2014/main" id="{25126890-4E36-534D-8C90-F2C59B83AA7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7" name="Text Placeholder 3">
            <a:extLst>
              <a:ext uri="{FF2B5EF4-FFF2-40B4-BE49-F238E27FC236}">
                <a16:creationId xmlns:a16="http://schemas.microsoft.com/office/drawing/2014/main" id="{5FEDFF1E-59FA-4145-9629-4D1B1D143BE2}"/>
              </a:ext>
            </a:extLst>
          </p:cNvPr>
          <p:cNvSpPr>
            <a:spLocks noGrp="1"/>
          </p:cNvSpPr>
          <p:nvPr>
            <p:ph type="body" sz="quarter" idx="22" hasCustomPrompt="1"/>
          </p:nvPr>
        </p:nvSpPr>
        <p:spPr>
          <a:xfrm>
            <a:off x="1527403" y="5021536"/>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28" name="Straight Connector 27">
            <a:extLst>
              <a:ext uri="{FF2B5EF4-FFF2-40B4-BE49-F238E27FC236}">
                <a16:creationId xmlns:a16="http://schemas.microsoft.com/office/drawing/2014/main" id="{C392A208-1ABD-2242-B087-AC3977BF5545}"/>
              </a:ext>
            </a:extLst>
          </p:cNvPr>
          <p:cNvCxnSpPr>
            <a:cxnSpLocks/>
          </p:cNvCxnSpPr>
          <p:nvPr userDrawn="1"/>
        </p:nvCxnSpPr>
        <p:spPr>
          <a:xfrm>
            <a:off x="1090658" y="5014209"/>
            <a:ext cx="0" cy="1642710"/>
          </a:xfrm>
          <a:prstGeom prst="line">
            <a:avLst/>
          </a:prstGeom>
          <a:noFill/>
          <a:ln w="190500" cap="flat" cmpd="sng" algn="ctr">
            <a:solidFill>
              <a:schemeClr val="accent1"/>
            </a:solidFill>
            <a:prstDash val="solid"/>
            <a:headEnd type="none"/>
            <a:tailEnd type="none"/>
          </a:ln>
          <a:effectLst/>
        </p:spPr>
      </p:cxnSp>
      <p:sp>
        <p:nvSpPr>
          <p:cNvPr id="31" name="Text Placeholder 3">
            <a:extLst>
              <a:ext uri="{FF2B5EF4-FFF2-40B4-BE49-F238E27FC236}">
                <a16:creationId xmlns:a16="http://schemas.microsoft.com/office/drawing/2014/main" id="{59445304-E4D9-6E44-BC27-4F61F3BA231A}"/>
              </a:ext>
            </a:extLst>
          </p:cNvPr>
          <p:cNvSpPr>
            <a:spLocks noGrp="1"/>
          </p:cNvSpPr>
          <p:nvPr>
            <p:ph type="body" sz="quarter" idx="23" hasCustomPrompt="1"/>
          </p:nvPr>
        </p:nvSpPr>
        <p:spPr>
          <a:xfrm>
            <a:off x="1527403" y="6989368"/>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32" name="Straight Connector 31">
            <a:extLst>
              <a:ext uri="{FF2B5EF4-FFF2-40B4-BE49-F238E27FC236}">
                <a16:creationId xmlns:a16="http://schemas.microsoft.com/office/drawing/2014/main" id="{04C662FF-CC86-6E44-82E0-7E03654E3744}"/>
              </a:ext>
            </a:extLst>
          </p:cNvPr>
          <p:cNvCxnSpPr>
            <a:cxnSpLocks/>
          </p:cNvCxnSpPr>
          <p:nvPr userDrawn="1"/>
        </p:nvCxnSpPr>
        <p:spPr>
          <a:xfrm>
            <a:off x="1090658" y="6982041"/>
            <a:ext cx="0" cy="1642710"/>
          </a:xfrm>
          <a:prstGeom prst="line">
            <a:avLst/>
          </a:prstGeom>
          <a:noFill/>
          <a:ln w="190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24587324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ferences-2 Items">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D6FDFA4-EE07-7E1C-5D67-A6C41FBFD30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3"/>
          <p:cNvSpPr>
            <a:spLocks noGrp="1"/>
          </p:cNvSpPr>
          <p:nvPr>
            <p:ph type="body" sz="quarter" idx="15" hasCustomPrompt="1"/>
          </p:nvPr>
        </p:nvSpPr>
        <p:spPr>
          <a:xfrm>
            <a:off x="1527403" y="3936020"/>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18" name="Straight Connector 17">
            <a:extLst>
              <a:ext uri="{FF2B5EF4-FFF2-40B4-BE49-F238E27FC236}">
                <a16:creationId xmlns:a16="http://schemas.microsoft.com/office/drawing/2014/main" id="{69EFFE38-51A9-D943-BB1D-901DF3E22EFD}"/>
              </a:ext>
            </a:extLst>
          </p:cNvPr>
          <p:cNvCxnSpPr>
            <a:cxnSpLocks/>
          </p:cNvCxnSpPr>
          <p:nvPr userDrawn="1"/>
        </p:nvCxnSpPr>
        <p:spPr>
          <a:xfrm>
            <a:off x="1090658" y="3928693"/>
            <a:ext cx="0" cy="1642710"/>
          </a:xfrm>
          <a:prstGeom prst="line">
            <a:avLst/>
          </a:prstGeom>
          <a:noFill/>
          <a:ln w="190500" cap="flat" cmpd="sng" algn="ctr">
            <a:solidFill>
              <a:schemeClr val="accent1"/>
            </a:solidFill>
            <a:prstDash val="solid"/>
            <a:headEnd type="none"/>
            <a:tailEnd type="none"/>
          </a:ln>
          <a:effectLst/>
        </p:spPr>
      </p:cxnSp>
      <p:sp>
        <p:nvSpPr>
          <p:cNvPr id="19" name="Title 1">
            <a:extLst>
              <a:ext uri="{FF2B5EF4-FFF2-40B4-BE49-F238E27FC236}">
                <a16:creationId xmlns:a16="http://schemas.microsoft.com/office/drawing/2014/main" id="{25126890-4E36-534D-8C90-F2C59B83AA7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7" name="Text Placeholder 3">
            <a:extLst>
              <a:ext uri="{FF2B5EF4-FFF2-40B4-BE49-F238E27FC236}">
                <a16:creationId xmlns:a16="http://schemas.microsoft.com/office/drawing/2014/main" id="{5FEDFF1E-59FA-4145-9629-4D1B1D143BE2}"/>
              </a:ext>
            </a:extLst>
          </p:cNvPr>
          <p:cNvSpPr>
            <a:spLocks noGrp="1"/>
          </p:cNvSpPr>
          <p:nvPr>
            <p:ph type="body" sz="quarter" idx="22" hasCustomPrompt="1"/>
          </p:nvPr>
        </p:nvSpPr>
        <p:spPr>
          <a:xfrm>
            <a:off x="1527403" y="5903852"/>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28" name="Straight Connector 27">
            <a:extLst>
              <a:ext uri="{FF2B5EF4-FFF2-40B4-BE49-F238E27FC236}">
                <a16:creationId xmlns:a16="http://schemas.microsoft.com/office/drawing/2014/main" id="{C392A208-1ABD-2242-B087-AC3977BF5545}"/>
              </a:ext>
            </a:extLst>
          </p:cNvPr>
          <p:cNvCxnSpPr>
            <a:cxnSpLocks/>
          </p:cNvCxnSpPr>
          <p:nvPr userDrawn="1"/>
        </p:nvCxnSpPr>
        <p:spPr>
          <a:xfrm>
            <a:off x="1090658" y="5896525"/>
            <a:ext cx="0" cy="1642710"/>
          </a:xfrm>
          <a:prstGeom prst="line">
            <a:avLst/>
          </a:prstGeom>
          <a:noFill/>
          <a:ln w="190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3052419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8A221C7-128A-A581-94AC-135BD7B27F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2" name="Shape">
            <a:extLst>
              <a:ext uri="{FF2B5EF4-FFF2-40B4-BE49-F238E27FC236}">
                <a16:creationId xmlns:a16="http://schemas.microsoft.com/office/drawing/2014/main" id="{B2513FE4-CFB6-26CA-EB4D-AE76F98A9C79}"/>
              </a:ext>
            </a:extLst>
          </p:cNvPr>
          <p:cNvSpPr/>
          <p:nvPr userDrawn="1"/>
        </p:nvSpPr>
        <p:spPr>
          <a:xfrm>
            <a:off x="4866978" y="-298"/>
            <a:ext cx="13422214" cy="10284024"/>
          </a:xfrm>
          <a:custGeom>
            <a:avLst/>
            <a:gdLst/>
            <a:ahLst/>
            <a:cxnLst>
              <a:cxn ang="0">
                <a:pos x="wd2" y="hd2"/>
              </a:cxn>
              <a:cxn ang="5400000">
                <a:pos x="wd2" y="hd2"/>
              </a:cxn>
              <a:cxn ang="10800000">
                <a:pos x="wd2" y="hd2"/>
              </a:cxn>
              <a:cxn ang="16200000">
                <a:pos x="wd2" y="hd2"/>
              </a:cxn>
            </a:cxnLst>
            <a:rect l="0" t="0" r="r" b="b"/>
            <a:pathLst>
              <a:path w="21600" h="21600" extrusionOk="0">
                <a:moveTo>
                  <a:pt x="11789" y="0"/>
                </a:moveTo>
                <a:cubicBezTo>
                  <a:pt x="11673" y="908"/>
                  <a:pt x="11686" y="1897"/>
                  <a:pt x="11863" y="2960"/>
                </a:cubicBezTo>
                <a:cubicBezTo>
                  <a:pt x="12386" y="6101"/>
                  <a:pt x="14598" y="8105"/>
                  <a:pt x="17026" y="8919"/>
                </a:cubicBezTo>
                <a:cubicBezTo>
                  <a:pt x="17284" y="9006"/>
                  <a:pt x="17551" y="9088"/>
                  <a:pt x="17753" y="9316"/>
                </a:cubicBezTo>
                <a:cubicBezTo>
                  <a:pt x="17978" y="9573"/>
                  <a:pt x="18079" y="9905"/>
                  <a:pt x="18088" y="10265"/>
                </a:cubicBezTo>
                <a:cubicBezTo>
                  <a:pt x="18097" y="10628"/>
                  <a:pt x="18013" y="11012"/>
                  <a:pt x="17896" y="11381"/>
                </a:cubicBezTo>
                <a:cubicBezTo>
                  <a:pt x="17293" y="13289"/>
                  <a:pt x="16139" y="14789"/>
                  <a:pt x="14790" y="15872"/>
                </a:cubicBezTo>
                <a:cubicBezTo>
                  <a:pt x="13258" y="17101"/>
                  <a:pt x="11499" y="17788"/>
                  <a:pt x="9701" y="17707"/>
                </a:cubicBezTo>
                <a:cubicBezTo>
                  <a:pt x="8148" y="17637"/>
                  <a:pt x="6630" y="16987"/>
                  <a:pt x="5076" y="17089"/>
                </a:cubicBezTo>
                <a:cubicBezTo>
                  <a:pt x="2809" y="17238"/>
                  <a:pt x="761" y="18951"/>
                  <a:pt x="0" y="21600"/>
                </a:cubicBezTo>
                <a:lnTo>
                  <a:pt x="21600" y="21600"/>
                </a:lnTo>
                <a:lnTo>
                  <a:pt x="21600" y="0"/>
                </a:lnTo>
                <a:lnTo>
                  <a:pt x="11789" y="0"/>
                </a:lnTo>
                <a:close/>
              </a:path>
            </a:pathLst>
          </a:custGeom>
          <a:gradFill>
            <a:gsLst>
              <a:gs pos="0">
                <a:srgbClr val="FF1675"/>
              </a:gs>
              <a:gs pos="100000">
                <a:srgbClr val="FF7B01"/>
              </a:gs>
            </a:gsLst>
          </a:gradFill>
          <a:ln w="12700">
            <a:miter lim="400000"/>
          </a:ln>
          <a:effectLst/>
        </p:spPr>
        <p:txBody>
          <a:bodyPr lIns="28575" tIns="28575" rIns="28575" bIns="28575" anchor="ctr"/>
          <a:lstStyle/>
          <a:p>
            <a:pPr defTabSz="342900">
              <a:lnSpc>
                <a:spcPct val="80000"/>
              </a:lnSpc>
              <a:spcBef>
                <a:spcPts val="0"/>
              </a:spcBef>
              <a:defRPr sz="4200" spc="-126">
                <a:solidFill>
                  <a:srgbClr val="FFFFFF"/>
                </a:solidFill>
                <a:effectLst>
                  <a:outerShdw blurRad="12700" dist="63500" dir="18900000" rotWithShape="0">
                    <a:srgbClr val="000000"/>
                  </a:outerShdw>
                </a:effectLst>
                <a:latin typeface="PS TT Commons Regular"/>
                <a:ea typeface="PS TT Commons Regular"/>
                <a:cs typeface="PS TT Commons Regular"/>
                <a:sym typeface="PS TT Commons Regular"/>
              </a:defRPr>
            </a:pPr>
            <a:endParaRPr sz="3150"/>
          </a:p>
        </p:txBody>
      </p:sp>
      <p:grpSp>
        <p:nvGrpSpPr>
          <p:cNvPr id="3" name="Group">
            <a:extLst>
              <a:ext uri="{FF2B5EF4-FFF2-40B4-BE49-F238E27FC236}">
                <a16:creationId xmlns:a16="http://schemas.microsoft.com/office/drawing/2014/main" id="{5FFAF139-0EAB-18ED-76CC-7823CB2759DA}"/>
              </a:ext>
            </a:extLst>
          </p:cNvPr>
          <p:cNvGrpSpPr/>
          <p:nvPr userDrawn="1"/>
        </p:nvGrpSpPr>
        <p:grpSpPr>
          <a:xfrm>
            <a:off x="11578586" y="6040988"/>
            <a:ext cx="6063756" cy="1248851"/>
            <a:chOff x="0" y="0"/>
            <a:chExt cx="8085007" cy="1665134"/>
          </a:xfrm>
        </p:grpSpPr>
        <p:pic>
          <p:nvPicPr>
            <p:cNvPr id="4" name="ch-7-light.png" descr="ch-7-light.png">
              <a:extLst>
                <a:ext uri="{FF2B5EF4-FFF2-40B4-BE49-F238E27FC236}">
                  <a16:creationId xmlns:a16="http://schemas.microsoft.com/office/drawing/2014/main" id="{0EE87F1E-0B6F-DFCB-E234-F7EF4B36A1D3}"/>
                </a:ext>
              </a:extLst>
            </p:cNvPr>
            <p:cNvPicPr>
              <a:picLocks noChangeAspect="1"/>
            </p:cNvPicPr>
            <p:nvPr/>
          </p:nvPicPr>
          <p:blipFill>
            <a:blip r:embed="rId3"/>
            <a:stretch>
              <a:fillRect/>
            </a:stretch>
          </p:blipFill>
          <p:spPr>
            <a:xfrm>
              <a:off x="0" y="144076"/>
              <a:ext cx="8085008" cy="1521059"/>
            </a:xfrm>
            <a:prstGeom prst="rect">
              <a:avLst/>
            </a:prstGeom>
            <a:ln w="12700" cap="flat">
              <a:noFill/>
              <a:miter lim="400000"/>
            </a:ln>
            <a:effectLst/>
          </p:spPr>
        </p:pic>
        <p:grpSp>
          <p:nvGrpSpPr>
            <p:cNvPr id="5" name="Group">
              <a:extLst>
                <a:ext uri="{FF2B5EF4-FFF2-40B4-BE49-F238E27FC236}">
                  <a16:creationId xmlns:a16="http://schemas.microsoft.com/office/drawing/2014/main" id="{F9F946EF-FA6B-E036-14C7-E7A6BCA2B1F5}"/>
                </a:ext>
              </a:extLst>
            </p:cNvPr>
            <p:cNvGrpSpPr/>
            <p:nvPr/>
          </p:nvGrpSpPr>
          <p:grpSpPr>
            <a:xfrm>
              <a:off x="1199297" y="0"/>
              <a:ext cx="1468989" cy="1223672"/>
              <a:chOff x="0" y="0"/>
              <a:chExt cx="1468988" cy="1223671"/>
            </a:xfrm>
          </p:grpSpPr>
          <p:pic>
            <p:nvPicPr>
              <p:cNvPr id="6" name="dash-7-light.png" descr="dash-7-light.png">
                <a:extLst>
                  <a:ext uri="{FF2B5EF4-FFF2-40B4-BE49-F238E27FC236}">
                    <a16:creationId xmlns:a16="http://schemas.microsoft.com/office/drawing/2014/main" id="{9D254DA9-D585-8546-31BB-50FBBC26D684}"/>
                  </a:ext>
                </a:extLst>
              </p:cNvPr>
              <p:cNvPicPr>
                <a:picLocks noChangeAspect="1"/>
              </p:cNvPicPr>
              <p:nvPr/>
            </p:nvPicPr>
            <p:blipFill>
              <a:blip r:embed="rId4"/>
              <a:stretch>
                <a:fillRect/>
              </a:stretch>
            </p:blipFill>
            <p:spPr>
              <a:xfrm>
                <a:off x="582624" y="122225"/>
                <a:ext cx="886365" cy="716136"/>
              </a:xfrm>
              <a:prstGeom prst="rect">
                <a:avLst/>
              </a:prstGeom>
              <a:ln w="12700" cap="flat">
                <a:noFill/>
                <a:miter lim="400000"/>
              </a:ln>
              <a:effectLst/>
            </p:spPr>
          </p:pic>
          <p:pic>
            <p:nvPicPr>
              <p:cNvPr id="7" name="dash-7-light.png" descr="dash-7-light.png">
                <a:extLst>
                  <a:ext uri="{FF2B5EF4-FFF2-40B4-BE49-F238E27FC236}">
                    <a16:creationId xmlns:a16="http://schemas.microsoft.com/office/drawing/2014/main" id="{316EF0F1-8090-0FBD-20D9-F1F34C9A447F}"/>
                  </a:ext>
                </a:extLst>
              </p:cNvPr>
              <p:cNvPicPr>
                <a:picLocks noChangeAspect="1"/>
              </p:cNvPicPr>
              <p:nvPr/>
            </p:nvPicPr>
            <p:blipFill>
              <a:blip r:embed="rId4"/>
              <a:stretch>
                <a:fillRect/>
              </a:stretch>
            </p:blipFill>
            <p:spPr>
              <a:xfrm>
                <a:off x="325215" y="0"/>
                <a:ext cx="423591" cy="342238"/>
              </a:xfrm>
              <a:prstGeom prst="rect">
                <a:avLst/>
              </a:prstGeom>
              <a:ln w="12700" cap="flat">
                <a:noFill/>
                <a:miter lim="400000"/>
              </a:ln>
              <a:effectLst/>
            </p:spPr>
          </p:pic>
          <p:pic>
            <p:nvPicPr>
              <p:cNvPr id="8" name="dash-7-light.png" descr="dash-7-light.png">
                <a:extLst>
                  <a:ext uri="{FF2B5EF4-FFF2-40B4-BE49-F238E27FC236}">
                    <a16:creationId xmlns:a16="http://schemas.microsoft.com/office/drawing/2014/main" id="{78988A00-4280-FCC1-E8B5-D14B2185A769}"/>
                  </a:ext>
                </a:extLst>
              </p:cNvPr>
              <p:cNvPicPr>
                <a:picLocks noChangeAspect="1"/>
              </p:cNvPicPr>
              <p:nvPr/>
            </p:nvPicPr>
            <p:blipFill>
              <a:blip r:embed="rId4"/>
              <a:stretch>
                <a:fillRect/>
              </a:stretch>
            </p:blipFill>
            <p:spPr>
              <a:xfrm>
                <a:off x="1173943" y="794612"/>
                <a:ext cx="272277" cy="219986"/>
              </a:xfrm>
              <a:prstGeom prst="rect">
                <a:avLst/>
              </a:prstGeom>
              <a:ln w="12700" cap="flat">
                <a:noFill/>
                <a:miter lim="400000"/>
              </a:ln>
              <a:effectLst/>
            </p:spPr>
          </p:pic>
          <p:pic>
            <p:nvPicPr>
              <p:cNvPr id="9" name="dash-7-light.png" descr="dash-7-light.png">
                <a:extLst>
                  <a:ext uri="{FF2B5EF4-FFF2-40B4-BE49-F238E27FC236}">
                    <a16:creationId xmlns:a16="http://schemas.microsoft.com/office/drawing/2014/main" id="{B219DD32-EF6D-5314-AF2C-13CDDFD6A849}"/>
                  </a:ext>
                </a:extLst>
              </p:cNvPr>
              <p:cNvPicPr>
                <a:picLocks noChangeAspect="1"/>
              </p:cNvPicPr>
              <p:nvPr/>
            </p:nvPicPr>
            <p:blipFill>
              <a:blip r:embed="rId4"/>
              <a:stretch>
                <a:fillRect/>
              </a:stretch>
            </p:blipFill>
            <p:spPr>
              <a:xfrm>
                <a:off x="0" y="626627"/>
                <a:ext cx="738964" cy="597045"/>
              </a:xfrm>
              <a:prstGeom prst="rect">
                <a:avLst/>
              </a:prstGeom>
              <a:ln w="12700" cap="flat">
                <a:noFill/>
                <a:miter lim="400000"/>
              </a:ln>
              <a:effectLst/>
            </p:spPr>
          </p:pic>
        </p:grpSp>
      </p:grpSp>
      <p:pic>
        <p:nvPicPr>
          <p:cNvPr id="10" name="orb-1.png" descr="orb-1.png">
            <a:extLst>
              <a:ext uri="{FF2B5EF4-FFF2-40B4-BE49-F238E27FC236}">
                <a16:creationId xmlns:a16="http://schemas.microsoft.com/office/drawing/2014/main" id="{8DEC9DCF-33D5-918D-0C70-45CA9087E280}"/>
              </a:ext>
            </a:extLst>
          </p:cNvPr>
          <p:cNvPicPr>
            <a:picLocks noChangeAspect="1"/>
          </p:cNvPicPr>
          <p:nvPr userDrawn="1"/>
        </p:nvPicPr>
        <p:blipFill>
          <a:blip r:embed="rId5"/>
          <a:stretch>
            <a:fillRect/>
          </a:stretch>
        </p:blipFill>
        <p:spPr>
          <a:xfrm>
            <a:off x="13424294" y="3966083"/>
            <a:ext cx="3346937" cy="3116835"/>
          </a:xfrm>
          <a:prstGeom prst="rect">
            <a:avLst/>
          </a:prstGeom>
          <a:ln w="12700">
            <a:miter lim="400000"/>
          </a:ln>
        </p:spPr>
      </p:pic>
      <p:sp>
        <p:nvSpPr>
          <p:cNvPr id="25" name="image40.png"/>
          <p:cNvSpPr>
            <a:spLocks noGrp="1"/>
          </p:cNvSpPr>
          <p:nvPr>
            <p:ph type="pic" sz="quarter" idx="25" hasCustomPrompt="1"/>
          </p:nvPr>
        </p:nvSpPr>
        <p:spPr>
          <a:xfrm>
            <a:off x="13362963" y="3981412"/>
            <a:ext cx="2971801" cy="2971801"/>
          </a:xfrm>
          <a:prstGeom prst="ellipse">
            <a:avLst/>
          </a:prstGeom>
          <a:effectLst/>
        </p:spPr>
        <p:txBody>
          <a:bodyPr lIns="91439" tIns="274320" rIns="91439" bIns="45719" anchor="t">
            <a:noAutofit/>
          </a:bodyPr>
          <a:lstStyle>
            <a:lvl1pPr marL="0" indent="0">
              <a:buNone/>
              <a:defRPr>
                <a:solidFill>
                  <a:schemeClr val="bg1"/>
                </a:solidFill>
                <a:effectLst/>
              </a:defRPr>
            </a:lvl1pPr>
          </a:lstStyle>
          <a:p>
            <a:r>
              <a:rPr lang="en-US" dirty="0"/>
              <a:t>Click to insert photo</a:t>
            </a:r>
            <a:endParaRPr dirty="0"/>
          </a:p>
        </p:txBody>
      </p:sp>
      <p:sp>
        <p:nvSpPr>
          <p:cNvPr id="15" name="Thank you  for your attention">
            <a:extLst>
              <a:ext uri="{FF2B5EF4-FFF2-40B4-BE49-F238E27FC236}">
                <a16:creationId xmlns:a16="http://schemas.microsoft.com/office/drawing/2014/main" id="{D328DCE4-D50C-2894-5D28-2BF425DA7813}"/>
              </a:ext>
            </a:extLst>
          </p:cNvPr>
          <p:cNvSpPr txBox="1">
            <a:spLocks noGrp="1"/>
          </p:cNvSpPr>
          <p:nvPr>
            <p:ph type="body" sz="quarter" idx="26" hasCustomPrompt="1"/>
          </p:nvPr>
        </p:nvSpPr>
        <p:spPr>
          <a:xfrm>
            <a:off x="909483" y="6636947"/>
            <a:ext cx="7303409" cy="513601"/>
          </a:xfrm>
          <a:prstGeom prst="rect">
            <a:avLst/>
          </a:prstGeom>
        </p:spPr>
        <p:txBody>
          <a:bodyPr wrap="none" lIns="71437" tIns="71437" rIns="71437" bIns="71437">
            <a:spAutoFit/>
          </a:bodyPr>
          <a:lstStyle>
            <a:lvl1pPr marL="0" indent="0" defTabSz="342900">
              <a:lnSpc>
                <a:spcPct val="80000"/>
              </a:lnSpc>
              <a:buNone/>
              <a:defRPr sz="3000" b="0" i="0" spc="0">
                <a:latin typeface="+mn-lt"/>
                <a:sym typeface="PS TT Commons Bold"/>
              </a:defRPr>
            </a:lvl1pPr>
          </a:lstStyle>
          <a:p>
            <a:pPr marL="0" marR="0" lvl="0" indent="0" algn="l" defTabSz="342900" rtl="0" eaLnBrk="1" fontAlgn="auto" latinLnBrk="0" hangingPunct="1">
              <a:lnSpc>
                <a:spcPct val="80000"/>
              </a:lnSpc>
              <a:spcBef>
                <a:spcPts val="2700"/>
              </a:spcBef>
              <a:spcAft>
                <a:spcPts val="0"/>
              </a:spcAft>
              <a:buClrTx/>
              <a:buSzPct val="75000"/>
              <a:buFont typeface="Myriad Pro" panose="020B0503030403020204" pitchFamily="34" charset="0"/>
              <a:buNone/>
              <a:tabLst/>
              <a:defRPr/>
            </a:pPr>
            <a:r>
              <a:rPr lang="en-US" b="1" dirty="0">
                <a:latin typeface="+mj-lt"/>
              </a:rPr>
              <a:t>@</a:t>
            </a:r>
            <a:r>
              <a:rPr lang="en-US" b="1" dirty="0" err="1">
                <a:latin typeface="+mj-lt"/>
              </a:rPr>
              <a:t>socialmedia</a:t>
            </a:r>
            <a:r>
              <a:rPr lang="en-US" b="1" dirty="0">
                <a:latin typeface="+mj-lt"/>
              </a:rPr>
              <a:t>   |   </a:t>
            </a:r>
            <a:r>
              <a:rPr lang="en-US" b="1" dirty="0" err="1">
                <a:latin typeface="+mj-lt"/>
              </a:rPr>
              <a:t>www.authorsite.com</a:t>
            </a:r>
            <a:endParaRPr lang="en-US" b="1" dirty="0">
              <a:latin typeface="+mj-lt"/>
            </a:endParaRPr>
          </a:p>
        </p:txBody>
      </p:sp>
      <p:sp>
        <p:nvSpPr>
          <p:cNvPr id="17" name="Title 1">
            <a:extLst>
              <a:ext uri="{FF2B5EF4-FFF2-40B4-BE49-F238E27FC236}">
                <a16:creationId xmlns:a16="http://schemas.microsoft.com/office/drawing/2014/main" id="{92730959-186B-8565-6AE6-27202D0BED2F}"/>
              </a:ext>
            </a:extLst>
          </p:cNvPr>
          <p:cNvSpPr>
            <a:spLocks noGrp="1"/>
          </p:cNvSpPr>
          <p:nvPr>
            <p:ph type="title" hasCustomPrompt="1"/>
          </p:nvPr>
        </p:nvSpPr>
        <p:spPr>
          <a:xfrm>
            <a:off x="909483" y="2718285"/>
            <a:ext cx="11261746" cy="3322703"/>
          </a:xfrm>
          <a:prstGeom prst="rect">
            <a:avLst/>
          </a:prstGeom>
        </p:spPr>
        <p:txBody>
          <a:bodyPr anchor="t">
            <a:noAutofit/>
          </a:bodyPr>
          <a:lstStyle>
            <a:lvl1pPr algn="l">
              <a:lnSpc>
                <a:spcPts val="10000"/>
              </a:lnSpc>
              <a:defRPr sz="11000" b="1" i="0" baseline="0">
                <a:solidFill>
                  <a:srgbClr val="130F25"/>
                </a:solidFill>
                <a:latin typeface="+mj-lt"/>
              </a:defRPr>
            </a:lvl1pPr>
          </a:lstStyle>
          <a:p>
            <a:r>
              <a:rPr lang="en-US" dirty="0"/>
              <a:t>Thank you for </a:t>
            </a:r>
            <a:br>
              <a:rPr lang="en-US" dirty="0"/>
            </a:br>
            <a:r>
              <a:rPr lang="en-US" dirty="0"/>
              <a:t>your time!</a:t>
            </a:r>
          </a:p>
        </p:txBody>
      </p:sp>
      <p:pic>
        <p:nvPicPr>
          <p:cNvPr id="12" name="Picture 11">
            <a:extLst>
              <a:ext uri="{FF2B5EF4-FFF2-40B4-BE49-F238E27FC236}">
                <a16:creationId xmlns:a16="http://schemas.microsoft.com/office/drawing/2014/main" id="{CC253019-9DC6-FDF4-E35A-B09FC067547B}"/>
              </a:ext>
            </a:extLst>
          </p:cNvPr>
          <p:cNvPicPr>
            <a:picLocks noChangeAspect="1"/>
          </p:cNvPicPr>
          <p:nvPr userDrawn="1"/>
        </p:nvPicPr>
        <p:blipFill>
          <a:blip r:embed="rId6" cstate="print">
            <a:alphaModFix amt="60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228234" y="9224195"/>
            <a:ext cx="674736" cy="674736"/>
          </a:xfrm>
          <a:prstGeom prst="rect">
            <a:avLst/>
          </a:prstGeom>
        </p:spPr>
      </p:pic>
    </p:spTree>
    <p:extLst>
      <p:ext uri="{BB962C8B-B14F-4D97-AF65-F5344CB8AC3E}">
        <p14:creationId xmlns:p14="http://schemas.microsoft.com/office/powerpoint/2010/main" val="6015207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4200" userDrawn="1">
          <p15:clr>
            <a:srgbClr val="FBAE40"/>
          </p15:clr>
        </p15:guide>
        <p15:guide id="2" pos="4872"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8BA545-A929-BC4F-9093-FEA0CD8FEA1D}"/>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26805426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8083A2-4104-C380-B12A-E49F06162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3" name="Title 1">
            <a:extLst>
              <a:ext uri="{FF2B5EF4-FFF2-40B4-BE49-F238E27FC236}">
                <a16:creationId xmlns:a16="http://schemas.microsoft.com/office/drawing/2014/main" id="{BB8BA545-A929-BC4F-9093-FEA0CD8FEA1D}"/>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99907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2">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4800" b="1" i="0">
                <a:solidFill>
                  <a:schemeClr val="bg1"/>
                </a:solidFill>
                <a:latin typeface="+mj-lt"/>
                <a:ea typeface="PS TT Commons" panose="02000506040000020004" pitchFamily="2" charset="77"/>
                <a:cs typeface="PS TT Commons" panose="02000506040000020004" pitchFamily="2" charset="77"/>
              </a:defRPr>
            </a:lvl1pPr>
          </a:lstStyle>
          <a:p>
            <a:pPr lvl="0"/>
            <a:r>
              <a:rPr lang="en-US" dirty="0"/>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short bit of description text in this area. This should be a quick intro slide to an idea without a lot of text. Stick to a few sentences.</a:t>
            </a:r>
          </a:p>
        </p:txBody>
      </p:sp>
      <p:sp>
        <p:nvSpPr>
          <p:cNvPr id="7" name="Content Placeholder 6">
            <a:extLst>
              <a:ext uri="{FF2B5EF4-FFF2-40B4-BE49-F238E27FC236}">
                <a16:creationId xmlns:a16="http://schemas.microsoft.com/office/drawing/2014/main" id="{F0ECD042-E653-E6E0-6AD3-735AFF2ECD32}"/>
              </a:ext>
            </a:extLst>
          </p:cNvPr>
          <p:cNvSpPr>
            <a:spLocks noGrp="1"/>
          </p:cNvSpPr>
          <p:nvPr>
            <p:ph sz="quarter" idx="13" hasCustomPrompt="1"/>
          </p:nvPr>
        </p:nvSpPr>
        <p:spPr>
          <a:xfrm>
            <a:off x="3300547" y="693738"/>
            <a:ext cx="11686906" cy="4916487"/>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13892693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2 - blue">
    <p:bg>
      <p:bgPr>
        <a:solidFill>
          <a:srgbClr val="770EF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4800" b="1" i="0">
                <a:solidFill>
                  <a:schemeClr val="bg1"/>
                </a:solidFill>
                <a:latin typeface="+mj-lt"/>
                <a:ea typeface="PS TT Commons" panose="02000506040000020004" pitchFamily="2" charset="77"/>
                <a:cs typeface="PS TT Commons" panose="02000506040000020004" pitchFamily="2" charset="77"/>
              </a:defRPr>
            </a:lvl1pPr>
          </a:lstStyle>
          <a:p>
            <a:pPr lvl="0"/>
            <a:r>
              <a:rPr lang="en-US" dirty="0"/>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short bit of description text in this area. This should be a quick intro slide to an idea without a lot of text. Stick to a few sentences.</a:t>
            </a:r>
          </a:p>
        </p:txBody>
      </p:sp>
      <p:sp>
        <p:nvSpPr>
          <p:cNvPr id="7" name="Content Placeholder 6">
            <a:extLst>
              <a:ext uri="{FF2B5EF4-FFF2-40B4-BE49-F238E27FC236}">
                <a16:creationId xmlns:a16="http://schemas.microsoft.com/office/drawing/2014/main" id="{F0ECD042-E653-E6E0-6AD3-735AFF2ECD32}"/>
              </a:ext>
            </a:extLst>
          </p:cNvPr>
          <p:cNvSpPr>
            <a:spLocks noGrp="1"/>
          </p:cNvSpPr>
          <p:nvPr>
            <p:ph sz="quarter" idx="13" hasCustomPrompt="1"/>
          </p:nvPr>
        </p:nvSpPr>
        <p:spPr>
          <a:xfrm>
            <a:off x="3300547" y="693738"/>
            <a:ext cx="11686906" cy="4916487"/>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188683504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917187" y="855215"/>
            <a:ext cx="16450056" cy="815748"/>
          </a:xfrm>
          <a:prstGeom prst="rect">
            <a:avLst/>
          </a:prstGeom>
        </p:spPr>
        <p:txBody>
          <a:bodyPr vert="horz" lIns="91440" tIns="45720" rIns="91440" bIns="45720" rtlCol="0" anchor="t">
            <a:noAutofit/>
          </a:bodyPr>
          <a:lstStyle/>
          <a:p>
            <a:r>
              <a:rPr lang="en-US" dirty="0"/>
              <a:t>Click to Add Title in Title Case</a:t>
            </a:r>
          </a:p>
        </p:txBody>
      </p:sp>
      <p:sp>
        <p:nvSpPr>
          <p:cNvPr id="5" name="Text Placeholder 4"/>
          <p:cNvSpPr>
            <a:spLocks noGrp="1"/>
          </p:cNvSpPr>
          <p:nvPr>
            <p:ph type="body" idx="1"/>
          </p:nvPr>
        </p:nvSpPr>
        <p:spPr>
          <a:xfrm>
            <a:off x="917189" y="2738438"/>
            <a:ext cx="16450054" cy="65278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6"/>
          <p:cNvSpPr txBox="1">
            <a:spLocks/>
          </p:cNvSpPr>
          <p:nvPr userDrawn="1"/>
        </p:nvSpPr>
        <p:spPr>
          <a:xfrm>
            <a:off x="12073467" y="-1280160"/>
            <a:ext cx="6214533" cy="1079444"/>
          </a:xfrm>
          <a:prstGeom prst="rect">
            <a:avLst/>
          </a:prstGeom>
          <a:ln>
            <a:noFill/>
          </a:ln>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2400" dirty="0">
                <a:solidFill>
                  <a:schemeClr val="tx1"/>
                </a:solidFill>
                <a:latin typeface="PS TT Commons Book" charset="0"/>
                <a:ea typeface="PS TT Commons Book" charset="0"/>
                <a:cs typeface="PS TT Commons Book" charset="0"/>
              </a:rPr>
              <a:t> </a:t>
            </a:r>
            <a:r>
              <a:rPr lang="en-US" sz="2400" dirty="0">
                <a:solidFill>
                  <a:srgbClr val="130F25"/>
                </a:solidFill>
                <a:latin typeface="PS TT Commons" panose="02000506040000020004" pitchFamily="2" charset="77"/>
                <a:ea typeface="PS TT Commons Book" charset="0"/>
                <a:cs typeface="PS TT Commons Book" charset="0"/>
              </a:rPr>
              <a:t>Deck version</a:t>
            </a:r>
            <a:r>
              <a:rPr lang="en-US" sz="2400" baseline="0" dirty="0">
                <a:solidFill>
                  <a:srgbClr val="130F25"/>
                </a:solidFill>
                <a:latin typeface="PS TT Commons" panose="02000506040000020004" pitchFamily="2" charset="77"/>
                <a:ea typeface="PS TT Commons Book" charset="0"/>
                <a:cs typeface="PS TT Commons Book" charset="0"/>
              </a:rPr>
              <a:t> </a:t>
            </a:r>
            <a:r>
              <a:rPr lang="en-US" sz="2400" b="1" dirty="0">
                <a:solidFill>
                  <a:srgbClr val="130F25"/>
                </a:solidFill>
                <a:latin typeface="+mn-lt"/>
                <a:ea typeface="PS TT Commons Book" charset="0"/>
                <a:cs typeface="PS TT Commons Book" charset="0"/>
              </a:rPr>
              <a:t>2025.02.a</a:t>
            </a:r>
          </a:p>
          <a:p>
            <a:pPr marL="0" marR="0" lvl="0" indent="0" algn="r" defTabSz="586003"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2400" dirty="0">
                <a:solidFill>
                  <a:schemeClr val="bg2"/>
                </a:solidFill>
                <a:latin typeface="PS TT Commons Book" charset="0"/>
                <a:ea typeface="PS TT Commons Book" charset="0"/>
                <a:cs typeface="PS TT Commons Book" charset="0"/>
              </a:rPr>
              <a:t> </a:t>
            </a:r>
            <a:r>
              <a:rPr lang="en-US" sz="2400" dirty="0">
                <a:solidFill>
                  <a:schemeClr val="bg2"/>
                </a:solidFill>
                <a:latin typeface="PS TT Commons" panose="02000506040000020004" pitchFamily="2" charset="77"/>
                <a:ea typeface="PS TT Commons Book" charset="0"/>
                <a:cs typeface="PS TT Commons Book" charset="0"/>
              </a:rPr>
              <a:t>Deck version</a:t>
            </a:r>
            <a:r>
              <a:rPr lang="en-US" sz="2400" baseline="0" dirty="0">
                <a:solidFill>
                  <a:schemeClr val="bg2"/>
                </a:solidFill>
                <a:latin typeface="PS TT Commons" panose="02000506040000020004" pitchFamily="2" charset="77"/>
                <a:ea typeface="PS TT Commons Book" charset="0"/>
                <a:cs typeface="PS TT Commons Book" charset="0"/>
              </a:rPr>
              <a:t> </a:t>
            </a:r>
            <a:r>
              <a:rPr lang="en-US" sz="2400" b="1" dirty="0">
                <a:solidFill>
                  <a:schemeClr val="bg2"/>
                </a:solidFill>
                <a:latin typeface="+mn-lt"/>
                <a:ea typeface="PS TT Commons Book" charset="0"/>
                <a:cs typeface="PS TT Commons Book" charset="0"/>
              </a:rPr>
              <a:t>2025.02.a</a:t>
            </a:r>
          </a:p>
        </p:txBody>
      </p:sp>
      <p:pic>
        <p:nvPicPr>
          <p:cNvPr id="6" name="Picture 5">
            <a:extLst>
              <a:ext uri="{FF2B5EF4-FFF2-40B4-BE49-F238E27FC236}">
                <a16:creationId xmlns:a16="http://schemas.microsoft.com/office/drawing/2014/main" id="{3283FD44-B9DE-907E-9CAB-C880F1B56751}"/>
              </a:ext>
            </a:extLst>
          </p:cNvPr>
          <p:cNvPicPr>
            <a:picLocks noChangeAspect="1"/>
          </p:cNvPicPr>
          <p:nvPr userDrawn="1"/>
        </p:nvPicPr>
        <p:blipFill>
          <a:blip r:embed="rId82" cstate="print">
            <a:alphaModFix amt="60000"/>
            <a:extLst>
              <a:ext uri="{BEBA8EAE-BF5A-486C-A8C5-ECC9F3942E4B}">
                <a14:imgProps xmlns:a14="http://schemas.microsoft.com/office/drawing/2010/main">
                  <a14:imgLayer r:embed="rId8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228234" y="9224195"/>
            <a:ext cx="674736" cy="674736"/>
          </a:xfrm>
          <a:prstGeom prst="rect">
            <a:avLst/>
          </a:prstGeom>
        </p:spPr>
      </p:pic>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863" r:id="rId1"/>
    <p:sldLayoutId id="2147483862" r:id="rId2"/>
    <p:sldLayoutId id="2147483846" r:id="rId3"/>
    <p:sldLayoutId id="2147483868" r:id="rId4"/>
    <p:sldLayoutId id="2147483870" r:id="rId5"/>
    <p:sldLayoutId id="2147483877" r:id="rId6"/>
    <p:sldLayoutId id="2147483836" r:id="rId7"/>
    <p:sldLayoutId id="2147483676" r:id="rId8"/>
    <p:sldLayoutId id="2147483837" r:id="rId9"/>
    <p:sldLayoutId id="2147483794" r:id="rId10"/>
    <p:sldLayoutId id="2147483760" r:id="rId11"/>
    <p:sldLayoutId id="2147483754" r:id="rId12"/>
    <p:sldLayoutId id="2147483755" r:id="rId13"/>
    <p:sldLayoutId id="2147483756" r:id="rId14"/>
    <p:sldLayoutId id="2147483827" r:id="rId15"/>
    <p:sldLayoutId id="2147483757" r:id="rId16"/>
    <p:sldLayoutId id="2147483759" r:id="rId17"/>
    <p:sldLayoutId id="2147483758" r:id="rId18"/>
    <p:sldLayoutId id="2147483791" r:id="rId19"/>
    <p:sldLayoutId id="2147483792" r:id="rId20"/>
    <p:sldLayoutId id="2147483793" r:id="rId21"/>
    <p:sldLayoutId id="2147483747" r:id="rId22"/>
    <p:sldLayoutId id="2147483752" r:id="rId23"/>
    <p:sldLayoutId id="2147483748" r:id="rId24"/>
    <p:sldLayoutId id="2147483761" r:id="rId25"/>
    <p:sldLayoutId id="2147483749" r:id="rId26"/>
    <p:sldLayoutId id="2147483762" r:id="rId27"/>
    <p:sldLayoutId id="2147483750" r:id="rId28"/>
    <p:sldLayoutId id="2147483763" r:id="rId29"/>
    <p:sldLayoutId id="2147483751" r:id="rId30"/>
    <p:sldLayoutId id="2147483764" r:id="rId31"/>
    <p:sldLayoutId id="2147483780" r:id="rId32"/>
    <p:sldLayoutId id="2147483804" r:id="rId33"/>
    <p:sldLayoutId id="2147483781" r:id="rId34"/>
    <p:sldLayoutId id="2147483830" r:id="rId35"/>
    <p:sldLayoutId id="2147483803" r:id="rId36"/>
    <p:sldLayoutId id="2147483809" r:id="rId37"/>
    <p:sldLayoutId id="2147483784" r:id="rId38"/>
    <p:sldLayoutId id="2147483778" r:id="rId39"/>
    <p:sldLayoutId id="2147483774" r:id="rId40"/>
    <p:sldLayoutId id="2147483773" r:id="rId41"/>
    <p:sldLayoutId id="2147483783" r:id="rId42"/>
    <p:sldLayoutId id="2147483779" r:id="rId43"/>
    <p:sldLayoutId id="2147483770" r:id="rId44"/>
    <p:sldLayoutId id="2147483876" r:id="rId45"/>
    <p:sldLayoutId id="2147483771" r:id="rId46"/>
    <p:sldLayoutId id="2147483848" r:id="rId47"/>
    <p:sldLayoutId id="2147483772" r:id="rId48"/>
    <p:sldLayoutId id="2147483849" r:id="rId49"/>
    <p:sldLayoutId id="2147483707" r:id="rId50"/>
    <p:sldLayoutId id="2147483706" r:id="rId51"/>
    <p:sldLayoutId id="2147483788" r:id="rId52"/>
    <p:sldLayoutId id="2147483789" r:id="rId53"/>
    <p:sldLayoutId id="2147483753" r:id="rId54"/>
    <p:sldLayoutId id="2147483801" r:id="rId55"/>
    <p:sldLayoutId id="2147483785" r:id="rId56"/>
    <p:sldLayoutId id="2147483786" r:id="rId57"/>
    <p:sldLayoutId id="2147483790" r:id="rId58"/>
    <p:sldLayoutId id="2147483850" r:id="rId59"/>
    <p:sldLayoutId id="2147483800" r:id="rId60"/>
    <p:sldLayoutId id="2147483807" r:id="rId61"/>
    <p:sldLayoutId id="2147483712" r:id="rId62"/>
    <p:sldLayoutId id="2147483719" r:id="rId63"/>
    <p:sldLayoutId id="2147483835" r:id="rId64"/>
    <p:sldLayoutId id="2147483746" r:id="rId65"/>
    <p:sldLayoutId id="2147483745" r:id="rId66"/>
    <p:sldLayoutId id="2147483787" r:id="rId67"/>
    <p:sldLayoutId id="2147483838" r:id="rId68"/>
    <p:sldLayoutId id="2147483839" r:id="rId69"/>
    <p:sldLayoutId id="2147483860" r:id="rId70"/>
    <p:sldLayoutId id="2147483834" r:id="rId71"/>
    <p:sldLayoutId id="2147483861" r:id="rId72"/>
    <p:sldLayoutId id="2147483722" r:id="rId73"/>
    <p:sldLayoutId id="2147483795" r:id="rId74"/>
    <p:sldLayoutId id="2147483796" r:id="rId75"/>
    <p:sldLayoutId id="2147483797" r:id="rId76"/>
    <p:sldLayoutId id="2147483874" r:id="rId77"/>
    <p:sldLayoutId id="2147483766" r:id="rId78"/>
    <p:sldLayoutId id="2147483875" r:id="rId79"/>
    <p:sldLayoutId id="2147483714" r:id="rId8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1371566" rtl="0" eaLnBrk="1" latinLnBrk="0" hangingPunct="1">
        <a:lnSpc>
          <a:spcPct val="90000"/>
        </a:lnSpc>
        <a:spcBef>
          <a:spcPct val="0"/>
        </a:spcBef>
        <a:buNone/>
        <a:defRPr sz="4800" b="1" i="0" kern="1200" baseline="0">
          <a:solidFill>
            <a:srgbClr val="130F25"/>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6F1B6-0787-FCC8-0F60-C6FF69D538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55B963F-2785-5408-4FFA-66E3267F5E52}"/>
              </a:ext>
            </a:extLst>
          </p:cNvPr>
          <p:cNvSpPr>
            <a:spLocks noGrp="1"/>
          </p:cNvSpPr>
          <p:nvPr>
            <p:ph type="body" sz="quarter" idx="10"/>
          </p:nvPr>
        </p:nvSpPr>
        <p:spPr>
          <a:xfrm>
            <a:off x="1042297" y="1529509"/>
            <a:ext cx="16221456" cy="3517042"/>
          </a:xfrm>
        </p:spPr>
        <p:txBody>
          <a:bodyPr anchor="b"/>
          <a:lstStyle/>
          <a:p>
            <a:r>
              <a:rPr lang="en-US" sz="9600" b="1" dirty="0"/>
              <a:t>Getting Started with</a:t>
            </a:r>
            <a:br>
              <a:rPr lang="en-US" sz="9600" b="1" dirty="0"/>
            </a:br>
            <a:r>
              <a:rPr lang="en-US" sz="9600" b="1" dirty="0"/>
              <a:t>SQL Server Administration</a:t>
            </a:r>
          </a:p>
        </p:txBody>
      </p:sp>
      <p:sp>
        <p:nvSpPr>
          <p:cNvPr id="3" name="Text Placeholder 2">
            <a:extLst>
              <a:ext uri="{FF2B5EF4-FFF2-40B4-BE49-F238E27FC236}">
                <a16:creationId xmlns:a16="http://schemas.microsoft.com/office/drawing/2014/main" id="{ACAAD248-5414-6D5F-FCAF-6EC5A5521892}"/>
              </a:ext>
            </a:extLst>
          </p:cNvPr>
          <p:cNvSpPr>
            <a:spLocks noGrp="1"/>
          </p:cNvSpPr>
          <p:nvPr>
            <p:ph type="body" sz="quarter" idx="12"/>
          </p:nvPr>
        </p:nvSpPr>
        <p:spPr>
          <a:xfrm>
            <a:off x="3416522" y="7324467"/>
            <a:ext cx="9579639" cy="608980"/>
          </a:xfrm>
        </p:spPr>
        <p:txBody>
          <a:bodyPr/>
          <a:lstStyle/>
          <a:p>
            <a:r>
              <a:rPr lang="en-US" b="1" dirty="0">
                <a:latin typeface="+mj-lt"/>
              </a:rPr>
              <a:t>Tim Warner</a:t>
            </a:r>
          </a:p>
        </p:txBody>
      </p:sp>
      <p:sp>
        <p:nvSpPr>
          <p:cNvPr id="4" name="Text Placeholder 3">
            <a:extLst>
              <a:ext uri="{FF2B5EF4-FFF2-40B4-BE49-F238E27FC236}">
                <a16:creationId xmlns:a16="http://schemas.microsoft.com/office/drawing/2014/main" id="{7AB3D5E2-25AF-F919-4310-2745633AF4D1}"/>
              </a:ext>
            </a:extLst>
          </p:cNvPr>
          <p:cNvSpPr>
            <a:spLocks noGrp="1"/>
          </p:cNvSpPr>
          <p:nvPr>
            <p:ph type="body" sz="quarter" idx="13"/>
          </p:nvPr>
        </p:nvSpPr>
        <p:spPr>
          <a:xfrm>
            <a:off x="3416522" y="7926233"/>
            <a:ext cx="9579637" cy="683713"/>
          </a:xfrm>
        </p:spPr>
        <p:txBody>
          <a:bodyPr/>
          <a:lstStyle/>
          <a:p>
            <a:r>
              <a:rPr lang="en-US" dirty="0"/>
              <a:t>Principal Author  |  IT Ops  |  Pluralsight</a:t>
            </a:r>
          </a:p>
        </p:txBody>
      </p:sp>
      <p:sp>
        <p:nvSpPr>
          <p:cNvPr id="5" name="Text Placeholder 4">
            <a:extLst>
              <a:ext uri="{FF2B5EF4-FFF2-40B4-BE49-F238E27FC236}">
                <a16:creationId xmlns:a16="http://schemas.microsoft.com/office/drawing/2014/main" id="{FDDA4212-218F-5185-0E04-F942940F8AB3}"/>
              </a:ext>
            </a:extLst>
          </p:cNvPr>
          <p:cNvSpPr>
            <a:spLocks noGrp="1"/>
          </p:cNvSpPr>
          <p:nvPr>
            <p:ph type="body" sz="quarter" idx="14"/>
          </p:nvPr>
        </p:nvSpPr>
        <p:spPr>
          <a:xfrm>
            <a:off x="3415250" y="8409761"/>
            <a:ext cx="9580909" cy="825287"/>
          </a:xfrm>
        </p:spPr>
        <p:txBody>
          <a:bodyPr/>
          <a:lstStyle/>
          <a:p>
            <a:r>
              <a:rPr lang="en-US" b="1" dirty="0">
                <a:solidFill>
                  <a:srgbClr val="0070C0"/>
                </a:solidFill>
              </a:rPr>
              <a:t>TechTrainerTim.com</a:t>
            </a:r>
          </a:p>
        </p:txBody>
      </p:sp>
      <p:sp>
        <p:nvSpPr>
          <p:cNvPr id="7" name="Text Placeholder 6">
            <a:extLst>
              <a:ext uri="{FF2B5EF4-FFF2-40B4-BE49-F238E27FC236}">
                <a16:creationId xmlns:a16="http://schemas.microsoft.com/office/drawing/2014/main" id="{72F757BF-4024-3D29-6F8E-8D43CC2B65F6}"/>
              </a:ext>
            </a:extLst>
          </p:cNvPr>
          <p:cNvSpPr>
            <a:spLocks noGrp="1"/>
          </p:cNvSpPr>
          <p:nvPr>
            <p:ph type="body" sz="quarter" idx="16"/>
          </p:nvPr>
        </p:nvSpPr>
        <p:spPr>
          <a:xfrm>
            <a:off x="1042297" y="5625013"/>
            <a:ext cx="16221456" cy="608980"/>
          </a:xfrm>
        </p:spPr>
        <p:txBody>
          <a:bodyPr/>
          <a:lstStyle/>
          <a:p>
            <a:r>
              <a:rPr lang="en-US" b="0" dirty="0">
                <a:solidFill>
                  <a:srgbClr val="130F25"/>
                </a:solidFill>
              </a:rPr>
              <a:t>Connecting to and Exploring SQL Server Instances</a:t>
            </a:r>
          </a:p>
        </p:txBody>
      </p:sp>
      <p:sp>
        <p:nvSpPr>
          <p:cNvPr id="8" name="Picture Placeholder 7">
            <a:extLst>
              <a:ext uri="{FF2B5EF4-FFF2-40B4-BE49-F238E27FC236}">
                <a16:creationId xmlns:a16="http://schemas.microsoft.com/office/drawing/2014/main" id="{84E2C261-FB3D-C59A-7F96-27FD534DA04F}"/>
              </a:ext>
            </a:extLst>
          </p:cNvPr>
          <p:cNvSpPr>
            <a:spLocks noGrp="1"/>
          </p:cNvSpPr>
          <p:nvPr>
            <p:ph type="pic" sz="quarter" idx="15"/>
          </p:nvPr>
        </p:nvSpPr>
        <p:spPr/>
        <p:txBody>
          <a:bodyPr/>
          <a:lstStyle/>
          <a:p>
            <a:endParaRPr lang="en-US"/>
          </a:p>
        </p:txBody>
      </p:sp>
      <p:pic>
        <p:nvPicPr>
          <p:cNvPr id="9" name="Picture Placeholder 10" descr="A person wearing glasses and a black jacket&#10;&#10;AI-generated content may be incorrect.">
            <a:extLst>
              <a:ext uri="{FF2B5EF4-FFF2-40B4-BE49-F238E27FC236}">
                <a16:creationId xmlns:a16="http://schemas.microsoft.com/office/drawing/2014/main" id="{B40740F9-C841-57EC-6615-D1E96F6A2BCE}"/>
              </a:ext>
            </a:extLst>
          </p:cNvPr>
          <p:cNvPicPr>
            <a:picLocks noChangeAspect="1"/>
          </p:cNvPicPr>
          <p:nvPr/>
        </p:nvPicPr>
        <p:blipFill>
          <a:blip r:embed="rId3">
            <a:grayscl/>
          </a:blip>
          <a:srcRect l="6888" r="6888"/>
          <a:stretch>
            <a:fillRect/>
          </a:stretch>
        </p:blipFill>
        <p:spPr>
          <a:xfrm>
            <a:off x="1033174" y="7105955"/>
            <a:ext cx="2066544" cy="2066544"/>
          </a:xfrm>
          <a:prstGeom prst="ellipse">
            <a:avLst/>
          </a:prstGeom>
          <a:solidFill>
            <a:schemeClr val="bg1">
              <a:lumMod val="95000"/>
            </a:schemeClr>
          </a:solidFill>
          <a:ln w="19050">
            <a:solidFill>
              <a:schemeClr val="bg2"/>
            </a:solidFill>
          </a:ln>
          <a:effectLst/>
        </p:spPr>
      </p:pic>
      <p:grpSp>
        <p:nvGrpSpPr>
          <p:cNvPr id="6" name="Group 5">
            <a:extLst>
              <a:ext uri="{FF2B5EF4-FFF2-40B4-BE49-F238E27FC236}">
                <a16:creationId xmlns:a16="http://schemas.microsoft.com/office/drawing/2014/main" id="{2F45D583-FA24-83F4-4AEA-9BA87990F814}"/>
              </a:ext>
            </a:extLst>
          </p:cNvPr>
          <p:cNvGrpSpPr/>
          <p:nvPr/>
        </p:nvGrpSpPr>
        <p:grpSpPr>
          <a:xfrm>
            <a:off x="9094834" y="7385203"/>
            <a:ext cx="4876769" cy="1765771"/>
            <a:chOff x="10978436" y="6704261"/>
            <a:chExt cx="6980154" cy="2527360"/>
          </a:xfrm>
        </p:grpSpPr>
        <p:pic>
          <p:nvPicPr>
            <p:cNvPr id="10" name="Picture 9" descr="A blue and white circle with text&#10;&#10;Description automatically generated">
              <a:extLst>
                <a:ext uri="{FF2B5EF4-FFF2-40B4-BE49-F238E27FC236}">
                  <a16:creationId xmlns:a16="http://schemas.microsoft.com/office/drawing/2014/main" id="{D9F3B296-4289-347D-BEF7-D533369EE851}"/>
                </a:ext>
              </a:extLst>
            </p:cNvPr>
            <p:cNvPicPr>
              <a:picLocks noChangeAspect="1"/>
            </p:cNvPicPr>
            <p:nvPr/>
          </p:nvPicPr>
          <p:blipFill>
            <a:blip r:embed="rId4"/>
            <a:stretch>
              <a:fillRect/>
            </a:stretch>
          </p:blipFill>
          <p:spPr>
            <a:xfrm>
              <a:off x="15431231" y="6704262"/>
              <a:ext cx="2527359" cy="2527359"/>
            </a:xfrm>
            <a:prstGeom prst="rect">
              <a:avLst/>
            </a:prstGeom>
          </p:spPr>
        </p:pic>
        <p:pic>
          <p:nvPicPr>
            <p:cNvPr id="11" name="Picture 10" descr="A blue and white circle with text and a black background&#10;&#10;Description automatically generated">
              <a:extLst>
                <a:ext uri="{FF2B5EF4-FFF2-40B4-BE49-F238E27FC236}">
                  <a16:creationId xmlns:a16="http://schemas.microsoft.com/office/drawing/2014/main" id="{9BCA5553-A22D-1B65-93BE-5C176D4B82DE}"/>
                </a:ext>
              </a:extLst>
            </p:cNvPr>
            <p:cNvPicPr>
              <a:picLocks noChangeAspect="1"/>
            </p:cNvPicPr>
            <p:nvPr/>
          </p:nvPicPr>
          <p:blipFill>
            <a:blip r:embed="rId5"/>
            <a:stretch>
              <a:fillRect/>
            </a:stretch>
          </p:blipFill>
          <p:spPr>
            <a:xfrm>
              <a:off x="10978436" y="6704261"/>
              <a:ext cx="2527359" cy="2527359"/>
            </a:xfrm>
            <a:prstGeom prst="rect">
              <a:avLst/>
            </a:prstGeom>
          </p:spPr>
        </p:pic>
        <p:pic>
          <p:nvPicPr>
            <p:cNvPr id="13" name="Picture 12" descr="A blue and white rectangular sign with white text&#10;&#10;Description automatically generated">
              <a:extLst>
                <a:ext uri="{FF2B5EF4-FFF2-40B4-BE49-F238E27FC236}">
                  <a16:creationId xmlns:a16="http://schemas.microsoft.com/office/drawing/2014/main" id="{BB2C5721-D773-DB46-61B1-85BE182C8F33}"/>
                </a:ext>
              </a:extLst>
            </p:cNvPr>
            <p:cNvPicPr>
              <a:picLocks noChangeAspect="1"/>
            </p:cNvPicPr>
            <p:nvPr/>
          </p:nvPicPr>
          <p:blipFill>
            <a:blip r:embed="rId6"/>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2622609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B2FFE8-F783-64EF-2B90-A64C286B5CD1}"/>
              </a:ext>
            </a:extLst>
          </p:cNvPr>
          <p:cNvSpPr>
            <a:spLocks noGrp="1"/>
          </p:cNvSpPr>
          <p:nvPr>
            <p:ph type="title"/>
          </p:nvPr>
        </p:nvSpPr>
        <p:spPr/>
        <p:txBody>
          <a:bodyPr/>
          <a:lstStyle/>
          <a:p>
            <a:r>
              <a:rPr lang="en-US" dirty="0"/>
              <a:t>Copilot in SSMS</a:t>
            </a:r>
          </a:p>
        </p:txBody>
      </p:sp>
      <p:sp>
        <p:nvSpPr>
          <p:cNvPr id="7" name="Text Placeholder 6">
            <a:extLst>
              <a:ext uri="{FF2B5EF4-FFF2-40B4-BE49-F238E27FC236}">
                <a16:creationId xmlns:a16="http://schemas.microsoft.com/office/drawing/2014/main" id="{9BAEFA50-DE32-2A4E-A660-C31DCFBBBA2F}"/>
              </a:ext>
            </a:extLst>
          </p:cNvPr>
          <p:cNvSpPr>
            <a:spLocks noGrp="1"/>
          </p:cNvSpPr>
          <p:nvPr>
            <p:ph sz="quarter" idx="12"/>
          </p:nvPr>
        </p:nvSpPr>
        <p:spPr/>
        <p:style>
          <a:lnRef idx="2">
            <a:schemeClr val="accent1">
              <a:shade val="15000"/>
            </a:schemeClr>
          </a:lnRef>
          <a:fillRef idx="1">
            <a:schemeClr val="accent1"/>
          </a:fillRef>
          <a:effectRef idx="0">
            <a:schemeClr val="accent1"/>
          </a:effectRef>
          <a:fontRef idx="minor">
            <a:schemeClr val="lt1"/>
          </a:fontRef>
        </p:style>
        <p:txBody>
          <a:bodyPr/>
          <a:lstStyle/>
          <a:p>
            <a:r>
              <a:rPr lang="en-US" dirty="0">
                <a:solidFill>
                  <a:schemeClr val="bg1"/>
                </a:solidFill>
              </a:rPr>
              <a:t>Optional component in SSMS 21; AI help for T-SQL</a:t>
            </a:r>
          </a:p>
        </p:txBody>
      </p:sp>
      <p:sp>
        <p:nvSpPr>
          <p:cNvPr id="8" name="Text Placeholder 7">
            <a:extLst>
              <a:ext uri="{FF2B5EF4-FFF2-40B4-BE49-F238E27FC236}">
                <a16:creationId xmlns:a16="http://schemas.microsoft.com/office/drawing/2014/main" id="{F81841A1-C3F3-ECF6-7323-22455792866D}"/>
              </a:ext>
            </a:extLst>
          </p:cNvPr>
          <p:cNvSpPr>
            <a:spLocks noGrp="1"/>
          </p:cNvSpPr>
          <p:nvPr>
            <p:ph sz="quarter" idx="13"/>
          </p:nvPr>
        </p:nvSpPr>
        <p:spPr/>
        <p:style>
          <a:lnRef idx="2">
            <a:schemeClr val="accent1">
              <a:shade val="15000"/>
            </a:schemeClr>
          </a:lnRef>
          <a:fillRef idx="1">
            <a:schemeClr val="accent1"/>
          </a:fillRef>
          <a:effectRef idx="0">
            <a:schemeClr val="accent1"/>
          </a:effectRef>
          <a:fontRef idx="minor">
            <a:schemeClr val="lt1"/>
          </a:fontRef>
        </p:style>
        <p:txBody>
          <a:bodyPr/>
          <a:lstStyle/>
          <a:p>
            <a:r>
              <a:rPr lang="en-US" dirty="0">
                <a:solidFill>
                  <a:schemeClr val="bg1"/>
                </a:solidFill>
              </a:rPr>
              <a:t>Ask natural-language questions about your DB</a:t>
            </a:r>
          </a:p>
        </p:txBody>
      </p:sp>
      <p:sp>
        <p:nvSpPr>
          <p:cNvPr id="9" name="Text Placeholder 8">
            <a:extLst>
              <a:ext uri="{FF2B5EF4-FFF2-40B4-BE49-F238E27FC236}">
                <a16:creationId xmlns:a16="http://schemas.microsoft.com/office/drawing/2014/main" id="{8D9D1EBE-614A-B9AC-ADCE-D23B8D91E52A}"/>
              </a:ext>
            </a:extLst>
          </p:cNvPr>
          <p:cNvSpPr>
            <a:spLocks noGrp="1"/>
          </p:cNvSpPr>
          <p:nvPr>
            <p:ph sz="quarter" idx="14"/>
          </p:nvPr>
        </p:nvSpPr>
        <p:spPr/>
        <p:style>
          <a:lnRef idx="2">
            <a:schemeClr val="accent1">
              <a:shade val="15000"/>
            </a:schemeClr>
          </a:lnRef>
          <a:fillRef idx="1">
            <a:schemeClr val="accent1"/>
          </a:fillRef>
          <a:effectRef idx="0">
            <a:schemeClr val="accent1"/>
          </a:effectRef>
          <a:fontRef idx="minor">
            <a:schemeClr val="lt1"/>
          </a:fontRef>
        </p:style>
        <p:txBody>
          <a:bodyPr/>
          <a:lstStyle/>
          <a:p>
            <a:r>
              <a:rPr lang="en-US" dirty="0">
                <a:solidFill>
                  <a:schemeClr val="bg1"/>
                </a:solidFill>
              </a:rPr>
              <a:t>Draft/explain/fix T-SQL; treat as scaffolding, not gospel </a:t>
            </a:r>
          </a:p>
        </p:txBody>
      </p:sp>
      <p:sp>
        <p:nvSpPr>
          <p:cNvPr id="10" name="Text Placeholder 9">
            <a:extLst>
              <a:ext uri="{FF2B5EF4-FFF2-40B4-BE49-F238E27FC236}">
                <a16:creationId xmlns:a16="http://schemas.microsoft.com/office/drawing/2014/main" id="{52371DCA-76A4-4C2C-698D-C31E93C586D3}"/>
              </a:ext>
            </a:extLst>
          </p:cNvPr>
          <p:cNvSpPr>
            <a:spLocks noGrp="1"/>
          </p:cNvSpPr>
          <p:nvPr>
            <p:ph sz="quarter" idx="15"/>
          </p:nvPr>
        </p:nvSpPr>
        <p:spPr/>
        <p:style>
          <a:lnRef idx="2">
            <a:schemeClr val="accent1">
              <a:shade val="15000"/>
            </a:schemeClr>
          </a:lnRef>
          <a:fillRef idx="1">
            <a:schemeClr val="accent1"/>
          </a:fillRef>
          <a:effectRef idx="0">
            <a:schemeClr val="accent1"/>
          </a:effectRef>
          <a:fontRef idx="minor">
            <a:schemeClr val="lt1"/>
          </a:fontRef>
        </p:style>
        <p:txBody>
          <a:bodyPr/>
          <a:lstStyle/>
          <a:p>
            <a:r>
              <a:rPr lang="en-US" dirty="0">
                <a:solidFill>
                  <a:schemeClr val="bg1"/>
                </a:solidFill>
              </a:rPr>
              <a:t>Microsoft Learn docs: data isn’t retained/used for training </a:t>
            </a:r>
          </a:p>
        </p:txBody>
      </p:sp>
    </p:spTree>
    <p:extLst>
      <p:ext uri="{BB962C8B-B14F-4D97-AF65-F5344CB8AC3E}">
        <p14:creationId xmlns:p14="http://schemas.microsoft.com/office/powerpoint/2010/main" val="259606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B2FFE8-F783-64EF-2B90-A64C286B5CD1}"/>
              </a:ext>
            </a:extLst>
          </p:cNvPr>
          <p:cNvSpPr>
            <a:spLocks noGrp="1"/>
          </p:cNvSpPr>
          <p:nvPr>
            <p:ph type="title"/>
          </p:nvPr>
        </p:nvSpPr>
        <p:spPr/>
        <p:txBody>
          <a:bodyPr/>
          <a:lstStyle/>
          <a:p>
            <a:r>
              <a:rPr lang="en-US" dirty="0"/>
              <a:t>PowerShell for DBAs: </a:t>
            </a:r>
            <a:r>
              <a:rPr lang="en-US" dirty="0" err="1"/>
              <a:t>dbatools</a:t>
            </a:r>
            <a:r>
              <a:rPr lang="en-US" dirty="0"/>
              <a:t> + </a:t>
            </a:r>
            <a:r>
              <a:rPr lang="en-US" dirty="0" err="1"/>
              <a:t>SqlServer</a:t>
            </a:r>
            <a:endParaRPr lang="en-US" dirty="0"/>
          </a:p>
        </p:txBody>
      </p:sp>
      <p:sp>
        <p:nvSpPr>
          <p:cNvPr id="4" name="Freeform: Shape 3">
            <a:extLst>
              <a:ext uri="{FF2B5EF4-FFF2-40B4-BE49-F238E27FC236}">
                <a16:creationId xmlns:a16="http://schemas.microsoft.com/office/drawing/2014/main" id="{0407E7E9-8A4C-6955-7D31-5B4A963FB6ED}"/>
              </a:ext>
            </a:extLst>
          </p:cNvPr>
          <p:cNvSpPr/>
          <p:nvPr/>
        </p:nvSpPr>
        <p:spPr>
          <a:xfrm>
            <a:off x="2201487" y="2010676"/>
            <a:ext cx="13885025" cy="767520"/>
          </a:xfrm>
          <a:custGeom>
            <a:avLst/>
            <a:gdLst>
              <a:gd name="connsiteX0" fmla="*/ 0 w 13885025"/>
              <a:gd name="connsiteY0" fmla="*/ 127923 h 767520"/>
              <a:gd name="connsiteX1" fmla="*/ 127923 w 13885025"/>
              <a:gd name="connsiteY1" fmla="*/ 0 h 767520"/>
              <a:gd name="connsiteX2" fmla="*/ 13757102 w 13885025"/>
              <a:gd name="connsiteY2" fmla="*/ 0 h 767520"/>
              <a:gd name="connsiteX3" fmla="*/ 13885025 w 13885025"/>
              <a:gd name="connsiteY3" fmla="*/ 127923 h 767520"/>
              <a:gd name="connsiteX4" fmla="*/ 13885025 w 13885025"/>
              <a:gd name="connsiteY4" fmla="*/ 639597 h 767520"/>
              <a:gd name="connsiteX5" fmla="*/ 13757102 w 13885025"/>
              <a:gd name="connsiteY5" fmla="*/ 767520 h 767520"/>
              <a:gd name="connsiteX6" fmla="*/ 127923 w 13885025"/>
              <a:gd name="connsiteY6" fmla="*/ 767520 h 767520"/>
              <a:gd name="connsiteX7" fmla="*/ 0 w 13885025"/>
              <a:gd name="connsiteY7" fmla="*/ 639597 h 767520"/>
              <a:gd name="connsiteX8" fmla="*/ 0 w 13885025"/>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5025" h="767520">
                <a:moveTo>
                  <a:pt x="0" y="127923"/>
                </a:moveTo>
                <a:cubicBezTo>
                  <a:pt x="0" y="57273"/>
                  <a:pt x="57273" y="0"/>
                  <a:pt x="127923" y="0"/>
                </a:cubicBezTo>
                <a:lnTo>
                  <a:pt x="13757102" y="0"/>
                </a:lnTo>
                <a:cubicBezTo>
                  <a:pt x="13827752" y="0"/>
                  <a:pt x="13885025" y="57273"/>
                  <a:pt x="13885025" y="127923"/>
                </a:cubicBezTo>
                <a:lnTo>
                  <a:pt x="13885025" y="639597"/>
                </a:lnTo>
                <a:cubicBezTo>
                  <a:pt x="13885025" y="710247"/>
                  <a:pt x="13827752" y="767520"/>
                  <a:pt x="13757102"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9387" tIns="159387" rIns="159387" bIns="159387" numCol="1" spcCol="1270" anchor="ctr" anchorCtr="0">
            <a:noAutofit/>
          </a:bodyPr>
          <a:lstStyle/>
          <a:p>
            <a:pPr marL="0" lvl="0" indent="0" algn="l" defTabSz="1422400">
              <a:lnSpc>
                <a:spcPct val="90000"/>
              </a:lnSpc>
              <a:spcBef>
                <a:spcPct val="0"/>
              </a:spcBef>
              <a:spcAft>
                <a:spcPct val="35000"/>
              </a:spcAft>
              <a:buNone/>
            </a:pPr>
            <a:r>
              <a:rPr lang="en-US" sz="3200" kern="1200" dirty="0"/>
              <a:t>Goal</a:t>
            </a:r>
          </a:p>
        </p:txBody>
      </p:sp>
      <p:sp>
        <p:nvSpPr>
          <p:cNvPr id="5" name="Freeform: Shape 4">
            <a:extLst>
              <a:ext uri="{FF2B5EF4-FFF2-40B4-BE49-F238E27FC236}">
                <a16:creationId xmlns:a16="http://schemas.microsoft.com/office/drawing/2014/main" id="{E0718F6F-9694-B2BC-54CA-9A4F14227DFE}"/>
              </a:ext>
            </a:extLst>
          </p:cNvPr>
          <p:cNvSpPr/>
          <p:nvPr/>
        </p:nvSpPr>
        <p:spPr>
          <a:xfrm>
            <a:off x="2201487" y="2778196"/>
            <a:ext cx="13885025" cy="844560"/>
          </a:xfrm>
          <a:custGeom>
            <a:avLst/>
            <a:gdLst>
              <a:gd name="connsiteX0" fmla="*/ 0 w 13885025"/>
              <a:gd name="connsiteY0" fmla="*/ 0 h 844560"/>
              <a:gd name="connsiteX1" fmla="*/ 13885025 w 13885025"/>
              <a:gd name="connsiteY1" fmla="*/ 0 h 844560"/>
              <a:gd name="connsiteX2" fmla="*/ 13885025 w 13885025"/>
              <a:gd name="connsiteY2" fmla="*/ 844560 h 844560"/>
              <a:gd name="connsiteX3" fmla="*/ 0 w 13885025"/>
              <a:gd name="connsiteY3" fmla="*/ 844560 h 844560"/>
              <a:gd name="connsiteX4" fmla="*/ 0 w 13885025"/>
              <a:gd name="connsiteY4" fmla="*/ 0 h 84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5025" h="844560">
                <a:moveTo>
                  <a:pt x="0" y="0"/>
                </a:moveTo>
                <a:lnTo>
                  <a:pt x="13885025" y="0"/>
                </a:lnTo>
                <a:lnTo>
                  <a:pt x="13885025" y="844560"/>
                </a:lnTo>
                <a:lnTo>
                  <a:pt x="0" y="844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085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Cross-platform dev environment</a:t>
            </a:r>
          </a:p>
          <a:p>
            <a:pPr marL="228600" lvl="1" indent="-228600" algn="l" defTabSz="1111250">
              <a:lnSpc>
                <a:spcPct val="90000"/>
              </a:lnSpc>
              <a:spcBef>
                <a:spcPct val="0"/>
              </a:spcBef>
              <a:spcAft>
                <a:spcPct val="20000"/>
              </a:spcAft>
              <a:buChar char="•"/>
            </a:pPr>
            <a:r>
              <a:rPr lang="en-US" sz="2500" kern="1200" dirty="0"/>
              <a:t>PowerShell 7+</a:t>
            </a:r>
          </a:p>
        </p:txBody>
      </p:sp>
      <p:sp>
        <p:nvSpPr>
          <p:cNvPr id="7" name="Freeform: Shape 6">
            <a:extLst>
              <a:ext uri="{FF2B5EF4-FFF2-40B4-BE49-F238E27FC236}">
                <a16:creationId xmlns:a16="http://schemas.microsoft.com/office/drawing/2014/main" id="{D1E85E85-3728-2CFD-008C-E83B0F64D170}"/>
              </a:ext>
            </a:extLst>
          </p:cNvPr>
          <p:cNvSpPr/>
          <p:nvPr/>
        </p:nvSpPr>
        <p:spPr>
          <a:xfrm>
            <a:off x="2201487" y="3622756"/>
            <a:ext cx="13885025" cy="767520"/>
          </a:xfrm>
          <a:custGeom>
            <a:avLst/>
            <a:gdLst>
              <a:gd name="connsiteX0" fmla="*/ 0 w 13885025"/>
              <a:gd name="connsiteY0" fmla="*/ 127923 h 767520"/>
              <a:gd name="connsiteX1" fmla="*/ 127923 w 13885025"/>
              <a:gd name="connsiteY1" fmla="*/ 0 h 767520"/>
              <a:gd name="connsiteX2" fmla="*/ 13757102 w 13885025"/>
              <a:gd name="connsiteY2" fmla="*/ 0 h 767520"/>
              <a:gd name="connsiteX3" fmla="*/ 13885025 w 13885025"/>
              <a:gd name="connsiteY3" fmla="*/ 127923 h 767520"/>
              <a:gd name="connsiteX4" fmla="*/ 13885025 w 13885025"/>
              <a:gd name="connsiteY4" fmla="*/ 639597 h 767520"/>
              <a:gd name="connsiteX5" fmla="*/ 13757102 w 13885025"/>
              <a:gd name="connsiteY5" fmla="*/ 767520 h 767520"/>
              <a:gd name="connsiteX6" fmla="*/ 127923 w 13885025"/>
              <a:gd name="connsiteY6" fmla="*/ 767520 h 767520"/>
              <a:gd name="connsiteX7" fmla="*/ 0 w 13885025"/>
              <a:gd name="connsiteY7" fmla="*/ 639597 h 767520"/>
              <a:gd name="connsiteX8" fmla="*/ 0 w 13885025"/>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5025" h="767520">
                <a:moveTo>
                  <a:pt x="0" y="127923"/>
                </a:moveTo>
                <a:cubicBezTo>
                  <a:pt x="0" y="57273"/>
                  <a:pt x="57273" y="0"/>
                  <a:pt x="127923" y="0"/>
                </a:cubicBezTo>
                <a:lnTo>
                  <a:pt x="13757102" y="0"/>
                </a:lnTo>
                <a:cubicBezTo>
                  <a:pt x="13827752" y="0"/>
                  <a:pt x="13885025" y="57273"/>
                  <a:pt x="13885025" y="127923"/>
                </a:cubicBezTo>
                <a:lnTo>
                  <a:pt x="13885025" y="639597"/>
                </a:lnTo>
                <a:cubicBezTo>
                  <a:pt x="13885025" y="710247"/>
                  <a:pt x="13827752" y="767520"/>
                  <a:pt x="13757102"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9387" tIns="159387" rIns="159387" bIns="159387" numCol="1" spcCol="1270" anchor="ctr" anchorCtr="0">
            <a:noAutofit/>
          </a:bodyPr>
          <a:lstStyle/>
          <a:p>
            <a:pPr marL="0" lvl="0" indent="0" algn="l" defTabSz="1422400">
              <a:lnSpc>
                <a:spcPct val="90000"/>
              </a:lnSpc>
              <a:spcBef>
                <a:spcPct val="0"/>
              </a:spcBef>
              <a:spcAft>
                <a:spcPct val="35000"/>
              </a:spcAft>
              <a:buNone/>
            </a:pPr>
            <a:r>
              <a:rPr lang="en-US" sz="3200" kern="1200" dirty="0" err="1"/>
              <a:t>dbatools</a:t>
            </a:r>
            <a:endParaRPr lang="en-US" sz="3200" kern="1200" dirty="0"/>
          </a:p>
        </p:txBody>
      </p:sp>
      <p:sp>
        <p:nvSpPr>
          <p:cNvPr id="8" name="Freeform: Shape 7">
            <a:extLst>
              <a:ext uri="{FF2B5EF4-FFF2-40B4-BE49-F238E27FC236}">
                <a16:creationId xmlns:a16="http://schemas.microsoft.com/office/drawing/2014/main" id="{42128B3A-ECEC-0BC2-ECE5-C29A0D151BC7}"/>
              </a:ext>
            </a:extLst>
          </p:cNvPr>
          <p:cNvSpPr/>
          <p:nvPr/>
        </p:nvSpPr>
        <p:spPr>
          <a:xfrm>
            <a:off x="2201487" y="4390276"/>
            <a:ext cx="13885025" cy="1291680"/>
          </a:xfrm>
          <a:custGeom>
            <a:avLst/>
            <a:gdLst>
              <a:gd name="connsiteX0" fmla="*/ 0 w 13885025"/>
              <a:gd name="connsiteY0" fmla="*/ 0 h 1291680"/>
              <a:gd name="connsiteX1" fmla="*/ 13885025 w 13885025"/>
              <a:gd name="connsiteY1" fmla="*/ 0 h 1291680"/>
              <a:gd name="connsiteX2" fmla="*/ 13885025 w 13885025"/>
              <a:gd name="connsiteY2" fmla="*/ 1291680 h 1291680"/>
              <a:gd name="connsiteX3" fmla="*/ 0 w 13885025"/>
              <a:gd name="connsiteY3" fmla="*/ 1291680 h 1291680"/>
              <a:gd name="connsiteX4" fmla="*/ 0 w 13885025"/>
              <a:gd name="connsiteY4" fmla="*/ 0 h 129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5025" h="1291680">
                <a:moveTo>
                  <a:pt x="0" y="0"/>
                </a:moveTo>
                <a:lnTo>
                  <a:pt x="13885025" y="0"/>
                </a:lnTo>
                <a:lnTo>
                  <a:pt x="13885025" y="1291680"/>
                </a:lnTo>
                <a:lnTo>
                  <a:pt x="0" y="12916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085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Community PowerShell module</a:t>
            </a:r>
          </a:p>
          <a:p>
            <a:pPr marL="228600" lvl="1" indent="-228600" algn="l" defTabSz="1111250">
              <a:lnSpc>
                <a:spcPct val="90000"/>
              </a:lnSpc>
              <a:spcBef>
                <a:spcPct val="0"/>
              </a:spcBef>
              <a:spcAft>
                <a:spcPct val="20000"/>
              </a:spcAft>
              <a:buChar char="•"/>
            </a:pPr>
            <a:r>
              <a:rPr lang="en-US" sz="2500" kern="1200" dirty="0"/>
              <a:t>Hundreds of administrative cmdlets</a:t>
            </a:r>
          </a:p>
          <a:p>
            <a:pPr marL="228600" lvl="1" indent="-228600" algn="l" defTabSz="1111250">
              <a:lnSpc>
                <a:spcPct val="90000"/>
              </a:lnSpc>
              <a:spcBef>
                <a:spcPct val="0"/>
              </a:spcBef>
              <a:spcAft>
                <a:spcPct val="20000"/>
              </a:spcAft>
              <a:buChar char="•"/>
            </a:pPr>
            <a:r>
              <a:rPr lang="en-US" sz="2500" kern="1200" dirty="0"/>
              <a:t>Install-Module –Name </a:t>
            </a:r>
            <a:r>
              <a:rPr lang="en-US" sz="2500" kern="1200" dirty="0" err="1"/>
              <a:t>dbatools</a:t>
            </a:r>
            <a:r>
              <a:rPr lang="en-US" sz="2500" kern="1200" dirty="0"/>
              <a:t> –Scope </a:t>
            </a:r>
            <a:r>
              <a:rPr lang="en-US" sz="2500" kern="1200" dirty="0" err="1"/>
              <a:t>CurrentUser</a:t>
            </a:r>
            <a:endParaRPr lang="en-US" sz="2500" kern="1200" dirty="0"/>
          </a:p>
        </p:txBody>
      </p:sp>
      <p:sp>
        <p:nvSpPr>
          <p:cNvPr id="9" name="Freeform: Shape 8">
            <a:extLst>
              <a:ext uri="{FF2B5EF4-FFF2-40B4-BE49-F238E27FC236}">
                <a16:creationId xmlns:a16="http://schemas.microsoft.com/office/drawing/2014/main" id="{A9250142-28B8-23AB-2A6B-3F9C40320534}"/>
              </a:ext>
            </a:extLst>
          </p:cNvPr>
          <p:cNvSpPr/>
          <p:nvPr/>
        </p:nvSpPr>
        <p:spPr>
          <a:xfrm>
            <a:off x="2201487" y="5681957"/>
            <a:ext cx="13885025" cy="767520"/>
          </a:xfrm>
          <a:custGeom>
            <a:avLst/>
            <a:gdLst>
              <a:gd name="connsiteX0" fmla="*/ 0 w 13885025"/>
              <a:gd name="connsiteY0" fmla="*/ 127923 h 767520"/>
              <a:gd name="connsiteX1" fmla="*/ 127923 w 13885025"/>
              <a:gd name="connsiteY1" fmla="*/ 0 h 767520"/>
              <a:gd name="connsiteX2" fmla="*/ 13757102 w 13885025"/>
              <a:gd name="connsiteY2" fmla="*/ 0 h 767520"/>
              <a:gd name="connsiteX3" fmla="*/ 13885025 w 13885025"/>
              <a:gd name="connsiteY3" fmla="*/ 127923 h 767520"/>
              <a:gd name="connsiteX4" fmla="*/ 13885025 w 13885025"/>
              <a:gd name="connsiteY4" fmla="*/ 639597 h 767520"/>
              <a:gd name="connsiteX5" fmla="*/ 13757102 w 13885025"/>
              <a:gd name="connsiteY5" fmla="*/ 767520 h 767520"/>
              <a:gd name="connsiteX6" fmla="*/ 127923 w 13885025"/>
              <a:gd name="connsiteY6" fmla="*/ 767520 h 767520"/>
              <a:gd name="connsiteX7" fmla="*/ 0 w 13885025"/>
              <a:gd name="connsiteY7" fmla="*/ 639597 h 767520"/>
              <a:gd name="connsiteX8" fmla="*/ 0 w 13885025"/>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5025" h="767520">
                <a:moveTo>
                  <a:pt x="0" y="127923"/>
                </a:moveTo>
                <a:cubicBezTo>
                  <a:pt x="0" y="57273"/>
                  <a:pt x="57273" y="0"/>
                  <a:pt x="127923" y="0"/>
                </a:cubicBezTo>
                <a:lnTo>
                  <a:pt x="13757102" y="0"/>
                </a:lnTo>
                <a:cubicBezTo>
                  <a:pt x="13827752" y="0"/>
                  <a:pt x="13885025" y="57273"/>
                  <a:pt x="13885025" y="127923"/>
                </a:cubicBezTo>
                <a:lnTo>
                  <a:pt x="13885025" y="639597"/>
                </a:lnTo>
                <a:cubicBezTo>
                  <a:pt x="13885025" y="710247"/>
                  <a:pt x="13827752" y="767520"/>
                  <a:pt x="13757102"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9387" tIns="159387" rIns="159387" bIns="159387" numCol="1" spcCol="1270" anchor="ctr" anchorCtr="0">
            <a:noAutofit/>
          </a:bodyPr>
          <a:lstStyle/>
          <a:p>
            <a:pPr marL="0" lvl="0" indent="0" algn="l" defTabSz="1422400">
              <a:lnSpc>
                <a:spcPct val="90000"/>
              </a:lnSpc>
              <a:spcBef>
                <a:spcPct val="0"/>
              </a:spcBef>
              <a:spcAft>
                <a:spcPct val="35000"/>
              </a:spcAft>
              <a:buNone/>
            </a:pPr>
            <a:r>
              <a:rPr lang="en-US" sz="3200" kern="1200" dirty="0" err="1"/>
              <a:t>SqlServer</a:t>
            </a:r>
            <a:endParaRPr lang="en-US" sz="3200" kern="1200" dirty="0"/>
          </a:p>
        </p:txBody>
      </p:sp>
      <p:sp>
        <p:nvSpPr>
          <p:cNvPr id="10" name="Freeform: Shape 9">
            <a:extLst>
              <a:ext uri="{FF2B5EF4-FFF2-40B4-BE49-F238E27FC236}">
                <a16:creationId xmlns:a16="http://schemas.microsoft.com/office/drawing/2014/main" id="{C4E5A584-405B-5403-02D8-1B0BAD709BDD}"/>
              </a:ext>
            </a:extLst>
          </p:cNvPr>
          <p:cNvSpPr/>
          <p:nvPr/>
        </p:nvSpPr>
        <p:spPr>
          <a:xfrm>
            <a:off x="2201487" y="6449477"/>
            <a:ext cx="13885025" cy="1689120"/>
          </a:xfrm>
          <a:custGeom>
            <a:avLst/>
            <a:gdLst>
              <a:gd name="connsiteX0" fmla="*/ 0 w 13885025"/>
              <a:gd name="connsiteY0" fmla="*/ 0 h 1689120"/>
              <a:gd name="connsiteX1" fmla="*/ 13885025 w 13885025"/>
              <a:gd name="connsiteY1" fmla="*/ 0 h 1689120"/>
              <a:gd name="connsiteX2" fmla="*/ 13885025 w 13885025"/>
              <a:gd name="connsiteY2" fmla="*/ 1689120 h 1689120"/>
              <a:gd name="connsiteX3" fmla="*/ 0 w 13885025"/>
              <a:gd name="connsiteY3" fmla="*/ 1689120 h 1689120"/>
              <a:gd name="connsiteX4" fmla="*/ 0 w 13885025"/>
              <a:gd name="connsiteY4" fmla="*/ 0 h 16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5025" h="1689120">
                <a:moveTo>
                  <a:pt x="0" y="0"/>
                </a:moveTo>
                <a:lnTo>
                  <a:pt x="13885025" y="0"/>
                </a:lnTo>
                <a:lnTo>
                  <a:pt x="13885025" y="1689120"/>
                </a:lnTo>
                <a:lnTo>
                  <a:pt x="0" y="1689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085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Microsoft PowerShell module</a:t>
            </a:r>
          </a:p>
          <a:p>
            <a:pPr marL="228600" lvl="1" indent="-228600" algn="l" defTabSz="1111250">
              <a:lnSpc>
                <a:spcPct val="90000"/>
              </a:lnSpc>
              <a:spcBef>
                <a:spcPct val="0"/>
              </a:spcBef>
              <a:spcAft>
                <a:spcPct val="20000"/>
              </a:spcAft>
              <a:buChar char="•"/>
            </a:pPr>
            <a:r>
              <a:rPr lang="en-US" sz="2500" kern="1200" dirty="0"/>
              <a:t>First-party cmdlets with support</a:t>
            </a:r>
          </a:p>
          <a:p>
            <a:pPr marL="228600" lvl="1" indent="-228600" algn="l" defTabSz="1111250">
              <a:lnSpc>
                <a:spcPct val="90000"/>
              </a:lnSpc>
              <a:spcBef>
                <a:spcPct val="0"/>
              </a:spcBef>
              <a:spcAft>
                <a:spcPct val="20000"/>
              </a:spcAft>
              <a:buChar char="•"/>
            </a:pPr>
            <a:r>
              <a:rPr lang="en-US" sz="2500" kern="1200" dirty="0"/>
              <a:t>Invoke-</a:t>
            </a:r>
            <a:r>
              <a:rPr lang="en-US" sz="2500" kern="1200" dirty="0" err="1"/>
              <a:t>SqlCmd</a:t>
            </a:r>
            <a:endParaRPr lang="en-US" sz="2500" kern="1200" dirty="0"/>
          </a:p>
          <a:p>
            <a:pPr marL="228600" lvl="1" indent="-228600" algn="l" defTabSz="1111250">
              <a:lnSpc>
                <a:spcPct val="90000"/>
              </a:lnSpc>
              <a:spcBef>
                <a:spcPct val="0"/>
              </a:spcBef>
              <a:spcAft>
                <a:spcPct val="20000"/>
              </a:spcAft>
              <a:buChar char="•"/>
            </a:pPr>
            <a:r>
              <a:rPr lang="en-US" sz="2500" kern="1200" dirty="0"/>
              <a:t>SMO</a:t>
            </a:r>
          </a:p>
        </p:txBody>
      </p:sp>
      <p:sp>
        <p:nvSpPr>
          <p:cNvPr id="11" name="Freeform: Shape 10">
            <a:extLst>
              <a:ext uri="{FF2B5EF4-FFF2-40B4-BE49-F238E27FC236}">
                <a16:creationId xmlns:a16="http://schemas.microsoft.com/office/drawing/2014/main" id="{820D0A43-CEDB-E335-DD73-1B0389890666}"/>
              </a:ext>
            </a:extLst>
          </p:cNvPr>
          <p:cNvSpPr/>
          <p:nvPr/>
        </p:nvSpPr>
        <p:spPr>
          <a:xfrm>
            <a:off x="2201487" y="8138597"/>
            <a:ext cx="13885025" cy="767520"/>
          </a:xfrm>
          <a:custGeom>
            <a:avLst/>
            <a:gdLst>
              <a:gd name="connsiteX0" fmla="*/ 0 w 13885025"/>
              <a:gd name="connsiteY0" fmla="*/ 127923 h 767520"/>
              <a:gd name="connsiteX1" fmla="*/ 127923 w 13885025"/>
              <a:gd name="connsiteY1" fmla="*/ 0 h 767520"/>
              <a:gd name="connsiteX2" fmla="*/ 13757102 w 13885025"/>
              <a:gd name="connsiteY2" fmla="*/ 0 h 767520"/>
              <a:gd name="connsiteX3" fmla="*/ 13885025 w 13885025"/>
              <a:gd name="connsiteY3" fmla="*/ 127923 h 767520"/>
              <a:gd name="connsiteX4" fmla="*/ 13885025 w 13885025"/>
              <a:gd name="connsiteY4" fmla="*/ 639597 h 767520"/>
              <a:gd name="connsiteX5" fmla="*/ 13757102 w 13885025"/>
              <a:gd name="connsiteY5" fmla="*/ 767520 h 767520"/>
              <a:gd name="connsiteX6" fmla="*/ 127923 w 13885025"/>
              <a:gd name="connsiteY6" fmla="*/ 767520 h 767520"/>
              <a:gd name="connsiteX7" fmla="*/ 0 w 13885025"/>
              <a:gd name="connsiteY7" fmla="*/ 639597 h 767520"/>
              <a:gd name="connsiteX8" fmla="*/ 0 w 13885025"/>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5025" h="767520">
                <a:moveTo>
                  <a:pt x="0" y="127923"/>
                </a:moveTo>
                <a:cubicBezTo>
                  <a:pt x="0" y="57273"/>
                  <a:pt x="57273" y="0"/>
                  <a:pt x="127923" y="0"/>
                </a:cubicBezTo>
                <a:lnTo>
                  <a:pt x="13757102" y="0"/>
                </a:lnTo>
                <a:cubicBezTo>
                  <a:pt x="13827752" y="0"/>
                  <a:pt x="13885025" y="57273"/>
                  <a:pt x="13885025" y="127923"/>
                </a:cubicBezTo>
                <a:lnTo>
                  <a:pt x="13885025" y="639597"/>
                </a:lnTo>
                <a:cubicBezTo>
                  <a:pt x="13885025" y="710247"/>
                  <a:pt x="13827752" y="767520"/>
                  <a:pt x="13757102"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9387" tIns="159387" rIns="159387" bIns="159387" numCol="1" spcCol="1270" anchor="ctr" anchorCtr="0">
            <a:noAutofit/>
          </a:bodyPr>
          <a:lstStyle/>
          <a:p>
            <a:pPr marL="0" lvl="0" indent="0" algn="l" defTabSz="1422400">
              <a:lnSpc>
                <a:spcPct val="90000"/>
              </a:lnSpc>
              <a:spcBef>
                <a:spcPct val="0"/>
              </a:spcBef>
              <a:spcAft>
                <a:spcPct val="35000"/>
              </a:spcAft>
              <a:buNone/>
            </a:pPr>
            <a:r>
              <a:rPr lang="en-US" sz="3200" kern="1200" dirty="0"/>
              <a:t>Pick per task</a:t>
            </a:r>
          </a:p>
        </p:txBody>
      </p:sp>
      <p:sp>
        <p:nvSpPr>
          <p:cNvPr id="12" name="Freeform: Shape 11">
            <a:extLst>
              <a:ext uri="{FF2B5EF4-FFF2-40B4-BE49-F238E27FC236}">
                <a16:creationId xmlns:a16="http://schemas.microsoft.com/office/drawing/2014/main" id="{1745FEEA-DF6A-E852-8C2F-1911843595E7}"/>
              </a:ext>
            </a:extLst>
          </p:cNvPr>
          <p:cNvSpPr/>
          <p:nvPr/>
        </p:nvSpPr>
        <p:spPr>
          <a:xfrm>
            <a:off x="2201487" y="8906117"/>
            <a:ext cx="13885025" cy="844560"/>
          </a:xfrm>
          <a:custGeom>
            <a:avLst/>
            <a:gdLst>
              <a:gd name="connsiteX0" fmla="*/ 0 w 13885025"/>
              <a:gd name="connsiteY0" fmla="*/ 0 h 844560"/>
              <a:gd name="connsiteX1" fmla="*/ 13885025 w 13885025"/>
              <a:gd name="connsiteY1" fmla="*/ 0 h 844560"/>
              <a:gd name="connsiteX2" fmla="*/ 13885025 w 13885025"/>
              <a:gd name="connsiteY2" fmla="*/ 844560 h 844560"/>
              <a:gd name="connsiteX3" fmla="*/ 0 w 13885025"/>
              <a:gd name="connsiteY3" fmla="*/ 844560 h 844560"/>
              <a:gd name="connsiteX4" fmla="*/ 0 w 13885025"/>
              <a:gd name="connsiteY4" fmla="*/ 0 h 84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5025" h="844560">
                <a:moveTo>
                  <a:pt x="0" y="0"/>
                </a:moveTo>
                <a:lnTo>
                  <a:pt x="13885025" y="0"/>
                </a:lnTo>
                <a:lnTo>
                  <a:pt x="13885025" y="844560"/>
                </a:lnTo>
                <a:lnTo>
                  <a:pt x="0" y="844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085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One-to-many ops: </a:t>
            </a:r>
            <a:r>
              <a:rPr lang="en-US" sz="2500" kern="1200" dirty="0" err="1"/>
              <a:t>dbatools</a:t>
            </a:r>
            <a:endParaRPr lang="en-US" sz="2500" kern="1200" dirty="0"/>
          </a:p>
          <a:p>
            <a:pPr marL="228600" lvl="1" indent="-228600" algn="l" defTabSz="1111250">
              <a:lnSpc>
                <a:spcPct val="90000"/>
              </a:lnSpc>
              <a:spcBef>
                <a:spcPct val="0"/>
              </a:spcBef>
              <a:spcAft>
                <a:spcPct val="20000"/>
              </a:spcAft>
              <a:buChar char="•"/>
            </a:pPr>
            <a:r>
              <a:rPr lang="en-US" sz="2500" kern="1200" dirty="0"/>
              <a:t>Fine-grained config: </a:t>
            </a:r>
            <a:r>
              <a:rPr lang="en-US" sz="2500" kern="1200" dirty="0" err="1"/>
              <a:t>SqlServer</a:t>
            </a:r>
            <a:endParaRPr lang="en-US" sz="2500" kern="1200" dirty="0"/>
          </a:p>
        </p:txBody>
      </p:sp>
    </p:spTree>
    <p:extLst>
      <p:ext uri="{BB962C8B-B14F-4D97-AF65-F5344CB8AC3E}">
        <p14:creationId xmlns:p14="http://schemas.microsoft.com/office/powerpoint/2010/main" val="244722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BAEFA50-DE32-2A4E-A660-C31DCFBBBA2F}"/>
              </a:ext>
            </a:extLst>
          </p:cNvPr>
          <p:cNvSpPr>
            <a:spLocks noGrp="1"/>
          </p:cNvSpPr>
          <p:nvPr>
            <p:ph type="body" sz="quarter" idx="15"/>
          </p:nvPr>
        </p:nvSpPr>
        <p:spPr/>
        <p:txBody>
          <a:bodyPr/>
          <a:lstStyle/>
          <a:p>
            <a:r>
              <a:rPr lang="en-US" b="1" dirty="0">
                <a:solidFill>
                  <a:schemeClr val="accent1"/>
                </a:solidFill>
              </a:rPr>
              <a:t>Can’t connect: </a:t>
            </a:r>
            <a:r>
              <a:rPr lang="en-US" b="1" dirty="0">
                <a:solidFill>
                  <a:schemeClr val="tx1"/>
                </a:solidFill>
              </a:rPr>
              <a:t>s</a:t>
            </a:r>
            <a:r>
              <a:rPr lang="en-US" dirty="0"/>
              <a:t>ervice stopped, TCP/IP disabled, firewall block</a:t>
            </a:r>
          </a:p>
        </p:txBody>
      </p:sp>
      <p:sp>
        <p:nvSpPr>
          <p:cNvPr id="6" name="Title 5">
            <a:extLst>
              <a:ext uri="{FF2B5EF4-FFF2-40B4-BE49-F238E27FC236}">
                <a16:creationId xmlns:a16="http://schemas.microsoft.com/office/drawing/2014/main" id="{BFB2FFE8-F783-64EF-2B90-A64C286B5CD1}"/>
              </a:ext>
            </a:extLst>
          </p:cNvPr>
          <p:cNvSpPr>
            <a:spLocks noGrp="1"/>
          </p:cNvSpPr>
          <p:nvPr>
            <p:ph type="title"/>
          </p:nvPr>
        </p:nvSpPr>
        <p:spPr/>
        <p:txBody>
          <a:bodyPr/>
          <a:lstStyle/>
          <a:p>
            <a:r>
              <a:rPr lang="en-US" dirty="0"/>
              <a:t>Common Day 1 Pitfalls (Reluctant DBA Edition)</a:t>
            </a:r>
          </a:p>
        </p:txBody>
      </p:sp>
      <p:sp>
        <p:nvSpPr>
          <p:cNvPr id="8" name="Text Placeholder 7">
            <a:extLst>
              <a:ext uri="{FF2B5EF4-FFF2-40B4-BE49-F238E27FC236}">
                <a16:creationId xmlns:a16="http://schemas.microsoft.com/office/drawing/2014/main" id="{F81841A1-C3F3-ECF6-7323-22455792866D}"/>
              </a:ext>
            </a:extLst>
          </p:cNvPr>
          <p:cNvSpPr>
            <a:spLocks noGrp="1"/>
          </p:cNvSpPr>
          <p:nvPr>
            <p:ph type="body" sz="quarter" idx="22"/>
          </p:nvPr>
        </p:nvSpPr>
        <p:spPr/>
        <p:txBody>
          <a:bodyPr/>
          <a:lstStyle/>
          <a:p>
            <a:r>
              <a:rPr lang="en-US" b="1" dirty="0">
                <a:solidFill>
                  <a:schemeClr val="accent1"/>
                </a:solidFill>
              </a:rPr>
              <a:t>Login failed: </a:t>
            </a:r>
            <a:r>
              <a:rPr lang="en-US" b="1" dirty="0">
                <a:solidFill>
                  <a:schemeClr val="tx1"/>
                </a:solidFill>
              </a:rPr>
              <a:t>w</a:t>
            </a:r>
            <a:r>
              <a:rPr lang="en-US" dirty="0"/>
              <a:t>rong DB default, orphaned user, disabled login</a:t>
            </a:r>
          </a:p>
        </p:txBody>
      </p:sp>
      <p:sp>
        <p:nvSpPr>
          <p:cNvPr id="9" name="Text Placeholder 8">
            <a:extLst>
              <a:ext uri="{FF2B5EF4-FFF2-40B4-BE49-F238E27FC236}">
                <a16:creationId xmlns:a16="http://schemas.microsoft.com/office/drawing/2014/main" id="{8D9D1EBE-614A-B9AC-ADCE-D23B8D91E52A}"/>
              </a:ext>
            </a:extLst>
          </p:cNvPr>
          <p:cNvSpPr>
            <a:spLocks noGrp="1"/>
          </p:cNvSpPr>
          <p:nvPr>
            <p:ph type="body" sz="quarter" idx="23"/>
          </p:nvPr>
        </p:nvSpPr>
        <p:spPr/>
        <p:txBody>
          <a:bodyPr/>
          <a:lstStyle/>
          <a:p>
            <a:r>
              <a:rPr lang="en-US" b="1" dirty="0">
                <a:solidFill>
                  <a:schemeClr val="accent1"/>
                </a:solidFill>
              </a:rPr>
              <a:t>Slow/busy: </a:t>
            </a:r>
            <a:r>
              <a:rPr lang="en-US" b="1">
                <a:solidFill>
                  <a:schemeClr val="tx1"/>
                </a:solidFill>
              </a:rPr>
              <a:t>A</a:t>
            </a:r>
            <a:r>
              <a:rPr lang="en-US"/>
              <a:t>ctivity monitoring </a:t>
            </a:r>
            <a:r>
              <a:rPr lang="en-US" dirty="0"/>
              <a:t>≠ root cause; check waits/blocks later</a:t>
            </a:r>
          </a:p>
        </p:txBody>
      </p:sp>
    </p:spTree>
    <p:extLst>
      <p:ext uri="{BB962C8B-B14F-4D97-AF65-F5344CB8AC3E}">
        <p14:creationId xmlns:p14="http://schemas.microsoft.com/office/powerpoint/2010/main" val="140607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E3DA32-31D6-E4F6-D044-A657F0467673}"/>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9B36C946-B288-23DA-6DCC-11C395287C4A}"/>
              </a:ext>
            </a:extLst>
          </p:cNvPr>
          <p:cNvSpPr>
            <a:spLocks noGrp="1"/>
          </p:cNvSpPr>
          <p:nvPr>
            <p:ph type="body" sz="quarter" idx="10"/>
          </p:nvPr>
        </p:nvSpPr>
        <p:spPr/>
        <p:txBody>
          <a:bodyPr/>
          <a:lstStyle/>
          <a:p>
            <a:r>
              <a:rPr lang="en-US" dirty="0"/>
              <a:t>Let’s put our new skills into action!</a:t>
            </a:r>
          </a:p>
        </p:txBody>
      </p:sp>
    </p:spTree>
    <p:extLst>
      <p:ext uri="{BB962C8B-B14F-4D97-AF65-F5344CB8AC3E}">
        <p14:creationId xmlns:p14="http://schemas.microsoft.com/office/powerpoint/2010/main" val="6253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589FF7-4F05-E3F5-DF2F-97945DC1187C}"/>
              </a:ext>
            </a:extLst>
          </p:cNvPr>
          <p:cNvSpPr>
            <a:spLocks noGrp="1"/>
          </p:cNvSpPr>
          <p:nvPr>
            <p:ph type="body" sz="quarter" idx="14"/>
          </p:nvPr>
        </p:nvSpPr>
        <p:spPr/>
        <p:txBody>
          <a:bodyPr/>
          <a:lstStyle/>
          <a:p>
            <a:pPr marL="0" indent="0">
              <a:buNone/>
            </a:pPr>
            <a:r>
              <a:rPr lang="en-US" dirty="0"/>
              <a:t>You can connect, query, explore, and verify services</a:t>
            </a:r>
          </a:p>
          <a:p>
            <a:pPr marL="0" indent="0">
              <a:buNone/>
            </a:pPr>
            <a:r>
              <a:rPr lang="en-US" dirty="0"/>
              <a:t>Use SSMS for admin; VS Code For script velocity</a:t>
            </a:r>
          </a:p>
          <a:p>
            <a:pPr marL="0" indent="0">
              <a:buNone/>
            </a:pPr>
            <a:r>
              <a:rPr lang="en-US" dirty="0"/>
              <a:t>Know ADS is sunsetting; plan your shift to VS Code</a:t>
            </a:r>
          </a:p>
          <a:p>
            <a:pPr marL="0" indent="0">
              <a:buNone/>
            </a:pPr>
            <a:r>
              <a:rPr lang="en-US" dirty="0"/>
              <a:t>Next: deeper admin workflows (storage, security, jobs)</a:t>
            </a:r>
          </a:p>
        </p:txBody>
      </p:sp>
      <p:sp>
        <p:nvSpPr>
          <p:cNvPr id="3" name="TextBox 2">
            <a:extLst>
              <a:ext uri="{FF2B5EF4-FFF2-40B4-BE49-F238E27FC236}">
                <a16:creationId xmlns:a16="http://schemas.microsoft.com/office/drawing/2014/main" id="{FAE27A00-1173-1798-2E78-146A9CE1E226}"/>
              </a:ext>
            </a:extLst>
          </p:cNvPr>
          <p:cNvSpPr txBox="1"/>
          <p:nvPr/>
        </p:nvSpPr>
        <p:spPr>
          <a:xfrm>
            <a:off x="3224463" y="3240505"/>
            <a:ext cx="0" cy="0"/>
          </a:xfrm>
          <a:prstGeom prst="rect">
            <a:avLst/>
          </a:prstGeom>
        </p:spPr>
        <p:txBody>
          <a:bodyPr vert="horz" wrap="none" lIns="0" tIns="0" rIns="0" bIns="0" rtlCol="0" anchor="t" anchorCtr="0">
            <a:noAutofit/>
          </a:bodyPr>
          <a:lstStyle/>
          <a:p>
            <a:pPr marL="0" marR="0" indent="0" algn="l" defTabSz="439502" rtl="0" eaLnBrk="1" fontAlgn="auto" latinLnBrk="0" hangingPunct="1">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4" name="TextBox 3">
            <a:extLst>
              <a:ext uri="{FF2B5EF4-FFF2-40B4-BE49-F238E27FC236}">
                <a16:creationId xmlns:a16="http://schemas.microsoft.com/office/drawing/2014/main" id="{A79A7043-3B9A-7540-AC7E-E13601285948}"/>
              </a:ext>
            </a:extLst>
          </p:cNvPr>
          <p:cNvSpPr txBox="1"/>
          <p:nvPr/>
        </p:nvSpPr>
        <p:spPr>
          <a:xfrm>
            <a:off x="3994484" y="3433011"/>
            <a:ext cx="0" cy="0"/>
          </a:xfrm>
          <a:prstGeom prst="rect">
            <a:avLst/>
          </a:prstGeom>
        </p:spPr>
        <p:txBody>
          <a:bodyPr vert="horz" wrap="none" lIns="0" tIns="0" rIns="0" bIns="0" rtlCol="0" anchor="t" anchorCtr="0">
            <a:noAutofit/>
          </a:bodyPr>
          <a:lstStyle/>
          <a:p>
            <a:pPr marL="0" marR="0" indent="0" algn="l" defTabSz="439502" rtl="0" eaLnBrk="1" fontAlgn="auto" latinLnBrk="0" hangingPunct="1">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10416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589FF7-4F05-E3F5-DF2F-97945DC1187C}"/>
              </a:ext>
            </a:extLst>
          </p:cNvPr>
          <p:cNvSpPr>
            <a:spLocks noGrp="1"/>
          </p:cNvSpPr>
          <p:nvPr>
            <p:ph type="body" sz="quarter" idx="14"/>
          </p:nvPr>
        </p:nvSpPr>
        <p:spPr/>
        <p:txBody>
          <a:bodyPr/>
          <a:lstStyle/>
          <a:p>
            <a:pPr marL="0" indent="0">
              <a:buNone/>
            </a:pPr>
            <a:r>
              <a:rPr lang="en-US" b="0" dirty="0"/>
              <a:t>Connect to local &amp; remote instances (SSMS, VS Code MSSQL) </a:t>
            </a:r>
          </a:p>
          <a:p>
            <a:pPr marL="0" indent="0">
              <a:buNone/>
            </a:pPr>
            <a:r>
              <a:rPr lang="en-US" b="0" dirty="0"/>
              <a:t>Use T-SQL to create, query &amp; modify data</a:t>
            </a:r>
          </a:p>
          <a:p>
            <a:pPr marL="0" indent="0">
              <a:buNone/>
            </a:pPr>
            <a:r>
              <a:rPr lang="en-US" b="0" dirty="0"/>
              <a:t>Explore databases &amp; server settings in SSMS</a:t>
            </a:r>
          </a:p>
          <a:p>
            <a:pPr marL="0" indent="0">
              <a:buNone/>
            </a:pPr>
            <a:r>
              <a:rPr lang="en-US" b="0" dirty="0"/>
              <a:t>Check services &amp; protocols in Config Manager</a:t>
            </a:r>
          </a:p>
        </p:txBody>
      </p:sp>
      <p:sp>
        <p:nvSpPr>
          <p:cNvPr id="3" name="TextBox 2">
            <a:extLst>
              <a:ext uri="{FF2B5EF4-FFF2-40B4-BE49-F238E27FC236}">
                <a16:creationId xmlns:a16="http://schemas.microsoft.com/office/drawing/2014/main" id="{0C98920F-C4DB-795F-DBAB-228BE72E77BE}"/>
              </a:ext>
            </a:extLst>
          </p:cNvPr>
          <p:cNvSpPr txBox="1"/>
          <p:nvPr/>
        </p:nvSpPr>
        <p:spPr>
          <a:xfrm>
            <a:off x="3737811" y="2839453"/>
            <a:ext cx="0" cy="0"/>
          </a:xfrm>
          <a:prstGeom prst="rect">
            <a:avLst/>
          </a:prstGeom>
        </p:spPr>
        <p:txBody>
          <a:bodyPr vert="horz" wrap="none" lIns="0" tIns="0" rIns="0" bIns="0" rtlCol="0" anchor="t" anchorCtr="0">
            <a:noAutofit/>
          </a:bodyPr>
          <a:lstStyle/>
          <a:p>
            <a:pPr marL="0" marR="0" indent="0" algn="l" defTabSz="439502" rtl="0" eaLnBrk="1" fontAlgn="auto" latinLnBrk="0" hangingPunct="1">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846893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3299D7A-2F5D-7970-5F22-63E8AB25620A}"/>
              </a:ext>
            </a:extLst>
          </p:cNvPr>
          <p:cNvSpPr>
            <a:spLocks noGrp="1"/>
          </p:cNvSpPr>
          <p:nvPr>
            <p:ph type="body" sz="quarter" idx="15"/>
          </p:nvPr>
        </p:nvSpPr>
        <p:spPr/>
        <p:txBody>
          <a:bodyPr/>
          <a:lstStyle/>
          <a:p>
            <a:r>
              <a:rPr lang="en-US" dirty="0"/>
              <a:t>Connecting to and Exploring SQL Server Instances</a:t>
            </a:r>
          </a:p>
        </p:txBody>
      </p:sp>
      <p:sp>
        <p:nvSpPr>
          <p:cNvPr id="3" name="Title 2">
            <a:extLst>
              <a:ext uri="{FF2B5EF4-FFF2-40B4-BE49-F238E27FC236}">
                <a16:creationId xmlns:a16="http://schemas.microsoft.com/office/drawing/2014/main" id="{B03A11F5-F86D-4E4F-BF0A-F821CBA01D3E}"/>
              </a:ext>
            </a:extLst>
          </p:cNvPr>
          <p:cNvSpPr>
            <a:spLocks noGrp="1"/>
          </p:cNvSpPr>
          <p:nvPr>
            <p:ph type="title"/>
          </p:nvPr>
        </p:nvSpPr>
        <p:spPr/>
        <p:txBody>
          <a:bodyPr/>
          <a:lstStyle/>
          <a:p>
            <a:r>
              <a:rPr lang="en-US" dirty="0"/>
              <a:t>Course Overview</a:t>
            </a:r>
          </a:p>
        </p:txBody>
      </p:sp>
      <p:sp>
        <p:nvSpPr>
          <p:cNvPr id="5" name="Text Placeholder 4">
            <a:extLst>
              <a:ext uri="{FF2B5EF4-FFF2-40B4-BE49-F238E27FC236}">
                <a16:creationId xmlns:a16="http://schemas.microsoft.com/office/drawing/2014/main" id="{266E3D65-0BA3-3F5A-B455-CA78D06C8E0C}"/>
              </a:ext>
            </a:extLst>
          </p:cNvPr>
          <p:cNvSpPr>
            <a:spLocks noGrp="1"/>
          </p:cNvSpPr>
          <p:nvPr>
            <p:ph type="body" sz="quarter" idx="22"/>
          </p:nvPr>
        </p:nvSpPr>
        <p:spPr/>
        <p:txBody>
          <a:bodyPr/>
          <a:lstStyle/>
          <a:p>
            <a:r>
              <a:rPr lang="en-US" dirty="0"/>
              <a:t>Using Core SQL Server Administration Tools</a:t>
            </a:r>
          </a:p>
        </p:txBody>
      </p:sp>
      <p:sp>
        <p:nvSpPr>
          <p:cNvPr id="6" name="Text Placeholder 5">
            <a:extLst>
              <a:ext uri="{FF2B5EF4-FFF2-40B4-BE49-F238E27FC236}">
                <a16:creationId xmlns:a16="http://schemas.microsoft.com/office/drawing/2014/main" id="{7BCF1066-2EF8-C5D9-C89A-8FE2B1B0E3A8}"/>
              </a:ext>
            </a:extLst>
          </p:cNvPr>
          <p:cNvSpPr>
            <a:spLocks noGrp="1"/>
          </p:cNvSpPr>
          <p:nvPr>
            <p:ph type="body" sz="quarter" idx="23"/>
          </p:nvPr>
        </p:nvSpPr>
        <p:spPr/>
        <p:txBody>
          <a:bodyPr/>
          <a:lstStyle/>
          <a:p>
            <a:r>
              <a:rPr lang="en-US" dirty="0"/>
              <a:t>Understanding SQL Server Architecture and Core Components</a:t>
            </a:r>
          </a:p>
        </p:txBody>
      </p:sp>
    </p:spTree>
    <p:extLst>
      <p:ext uri="{BB962C8B-B14F-4D97-AF65-F5344CB8AC3E}">
        <p14:creationId xmlns:p14="http://schemas.microsoft.com/office/powerpoint/2010/main" val="20223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B2FFE8-F783-64EF-2B90-A64C286B5CD1}"/>
              </a:ext>
            </a:extLst>
          </p:cNvPr>
          <p:cNvSpPr>
            <a:spLocks noGrp="1"/>
          </p:cNvSpPr>
          <p:nvPr>
            <p:ph type="title"/>
          </p:nvPr>
        </p:nvSpPr>
        <p:spPr/>
        <p:txBody>
          <a:bodyPr/>
          <a:lstStyle/>
          <a:p>
            <a:r>
              <a:rPr lang="en-US" dirty="0"/>
              <a:t>Current SQL Server Tooling Landscape</a:t>
            </a:r>
          </a:p>
        </p:txBody>
      </p:sp>
      <p:sp>
        <p:nvSpPr>
          <p:cNvPr id="7" name="Text Placeholder 6">
            <a:extLst>
              <a:ext uri="{FF2B5EF4-FFF2-40B4-BE49-F238E27FC236}">
                <a16:creationId xmlns:a16="http://schemas.microsoft.com/office/drawing/2014/main" id="{9BAEFA50-DE32-2A4E-A660-C31DCFBBBA2F}"/>
              </a:ext>
            </a:extLst>
          </p:cNvPr>
          <p:cNvSpPr>
            <a:spLocks noGrp="1"/>
          </p:cNvSpPr>
          <p:nvPr>
            <p:ph sz="quarter" idx="12"/>
          </p:nvPr>
        </p:nvSpPr>
        <p:spPr/>
        <p:txBody>
          <a:bodyPr/>
          <a:lstStyle/>
          <a:p>
            <a:r>
              <a:rPr lang="en-US" dirty="0"/>
              <a:t>SSMS: primary admin workbench (latest 20/21 builds) </a:t>
            </a:r>
          </a:p>
        </p:txBody>
      </p:sp>
      <p:sp>
        <p:nvSpPr>
          <p:cNvPr id="8" name="Text Placeholder 7">
            <a:extLst>
              <a:ext uri="{FF2B5EF4-FFF2-40B4-BE49-F238E27FC236}">
                <a16:creationId xmlns:a16="http://schemas.microsoft.com/office/drawing/2014/main" id="{F81841A1-C3F3-ECF6-7323-22455792866D}"/>
              </a:ext>
            </a:extLst>
          </p:cNvPr>
          <p:cNvSpPr>
            <a:spLocks noGrp="1"/>
          </p:cNvSpPr>
          <p:nvPr>
            <p:ph sz="quarter" idx="13"/>
          </p:nvPr>
        </p:nvSpPr>
        <p:spPr/>
        <p:txBody>
          <a:bodyPr/>
          <a:lstStyle/>
          <a:p>
            <a:r>
              <a:rPr lang="en-US" dirty="0"/>
              <a:t>VS Code + MSSQL: lightweight, cross-platform querying</a:t>
            </a:r>
          </a:p>
        </p:txBody>
      </p:sp>
      <p:sp>
        <p:nvSpPr>
          <p:cNvPr id="9" name="Text Placeholder 8">
            <a:extLst>
              <a:ext uri="{FF2B5EF4-FFF2-40B4-BE49-F238E27FC236}">
                <a16:creationId xmlns:a16="http://schemas.microsoft.com/office/drawing/2014/main" id="{8D9D1EBE-614A-B9AC-ADCE-D23B8D91E52A}"/>
              </a:ext>
            </a:extLst>
          </p:cNvPr>
          <p:cNvSpPr>
            <a:spLocks noGrp="1"/>
          </p:cNvSpPr>
          <p:nvPr>
            <p:ph sz="quarter" idx="14"/>
          </p:nvPr>
        </p:nvSpPr>
        <p:spPr/>
        <p:txBody>
          <a:bodyPr/>
          <a:lstStyle/>
          <a:p>
            <a:r>
              <a:rPr lang="en-US" dirty="0"/>
              <a:t>Azure Data Studio: retiring; migrate workflows to VS Code </a:t>
            </a:r>
          </a:p>
        </p:txBody>
      </p:sp>
      <p:sp>
        <p:nvSpPr>
          <p:cNvPr id="10" name="Text Placeholder 9">
            <a:extLst>
              <a:ext uri="{FF2B5EF4-FFF2-40B4-BE49-F238E27FC236}">
                <a16:creationId xmlns:a16="http://schemas.microsoft.com/office/drawing/2014/main" id="{52371DCA-76A4-4C2C-698D-C31E93C586D3}"/>
              </a:ext>
            </a:extLst>
          </p:cNvPr>
          <p:cNvSpPr>
            <a:spLocks noGrp="1"/>
          </p:cNvSpPr>
          <p:nvPr>
            <p:ph sz="quarter" idx="15"/>
          </p:nvPr>
        </p:nvSpPr>
        <p:spPr/>
        <p:txBody>
          <a:bodyPr/>
          <a:lstStyle/>
          <a:p>
            <a:r>
              <a:rPr lang="en-US" dirty="0"/>
              <a:t>Keep SSMS and MSSQL extension updated for security and MFA</a:t>
            </a:r>
          </a:p>
        </p:txBody>
      </p:sp>
    </p:spTree>
    <p:extLst>
      <p:ext uri="{BB962C8B-B14F-4D97-AF65-F5344CB8AC3E}">
        <p14:creationId xmlns:p14="http://schemas.microsoft.com/office/powerpoint/2010/main" val="2724275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8D467A-7195-3F51-3B46-9F902DE82F09}"/>
              </a:ext>
            </a:extLst>
          </p:cNvPr>
          <p:cNvSpPr>
            <a:spLocks noGrp="1"/>
          </p:cNvSpPr>
          <p:nvPr>
            <p:ph type="body" sz="quarter" idx="12"/>
          </p:nvPr>
        </p:nvSpPr>
        <p:spPr/>
        <p:txBody>
          <a:bodyPr/>
          <a:lstStyle/>
          <a:p>
            <a:r>
              <a:rPr lang="en-US" dirty="0"/>
              <a:t>Server naming: </a:t>
            </a:r>
            <a:r>
              <a:rPr lang="en-US" dirty="0">
                <a:latin typeface="Roboto Mono" pitchFamily="2" charset="0"/>
                <a:ea typeface="Roboto Mono" pitchFamily="2" charset="0"/>
              </a:rPr>
              <a:t>Server</a:t>
            </a:r>
            <a:r>
              <a:rPr lang="en-US" dirty="0"/>
              <a:t> or </a:t>
            </a:r>
            <a:r>
              <a:rPr lang="en-US" dirty="0">
                <a:latin typeface="Roboto Mono" pitchFamily="2" charset="0"/>
                <a:ea typeface="Roboto Mono" pitchFamily="2" charset="0"/>
              </a:rPr>
              <a:t>Server\Instance</a:t>
            </a:r>
          </a:p>
          <a:p>
            <a:r>
              <a:rPr lang="en-US" dirty="0"/>
              <a:t>Preferred auth: Windows (use SQL logins when needed)</a:t>
            </a:r>
          </a:p>
          <a:p>
            <a:r>
              <a:rPr lang="en-US" dirty="0"/>
              <a:t>Test query habit: </a:t>
            </a:r>
            <a:r>
              <a:rPr lang="en-US" dirty="0">
                <a:latin typeface="Roboto Mono" pitchFamily="2" charset="0"/>
                <a:ea typeface="Roboto Mono" pitchFamily="2" charset="0"/>
              </a:rPr>
              <a:t>SELECT @@VERSION;</a:t>
            </a:r>
          </a:p>
          <a:p>
            <a:r>
              <a:rPr lang="en-US" dirty="0"/>
              <a:t>Save registered servers for repeatable access</a:t>
            </a:r>
          </a:p>
        </p:txBody>
      </p:sp>
      <p:sp>
        <p:nvSpPr>
          <p:cNvPr id="9" name="Picture Placeholder 8">
            <a:extLst>
              <a:ext uri="{FF2B5EF4-FFF2-40B4-BE49-F238E27FC236}">
                <a16:creationId xmlns:a16="http://schemas.microsoft.com/office/drawing/2014/main" id="{729803C0-C40E-92D3-BF39-8A2EB1619CB6}"/>
              </a:ext>
            </a:extLst>
          </p:cNvPr>
          <p:cNvSpPr>
            <a:spLocks noGrp="1"/>
          </p:cNvSpPr>
          <p:nvPr>
            <p:ph type="pic" sz="quarter" idx="13"/>
          </p:nvPr>
        </p:nvSpPr>
        <p:spPr/>
        <p:txBody>
          <a:bodyPr/>
          <a:lstStyle/>
          <a:p>
            <a:endParaRPr lang="en-US"/>
          </a:p>
        </p:txBody>
      </p:sp>
      <p:sp>
        <p:nvSpPr>
          <p:cNvPr id="7" name="Title 6">
            <a:extLst>
              <a:ext uri="{FF2B5EF4-FFF2-40B4-BE49-F238E27FC236}">
                <a16:creationId xmlns:a16="http://schemas.microsoft.com/office/drawing/2014/main" id="{FD3744EE-19E1-838C-5F93-BE644469345B}"/>
              </a:ext>
            </a:extLst>
          </p:cNvPr>
          <p:cNvSpPr>
            <a:spLocks noGrp="1"/>
          </p:cNvSpPr>
          <p:nvPr>
            <p:ph type="title"/>
          </p:nvPr>
        </p:nvSpPr>
        <p:spPr/>
        <p:txBody>
          <a:bodyPr/>
          <a:lstStyle/>
          <a:p>
            <a:r>
              <a:rPr lang="en-US" dirty="0"/>
              <a:t>Quick Connect: SSMS</a:t>
            </a:r>
          </a:p>
        </p:txBody>
      </p:sp>
      <p:pic>
        <p:nvPicPr>
          <p:cNvPr id="3" name="Picture 2">
            <a:extLst>
              <a:ext uri="{FF2B5EF4-FFF2-40B4-BE49-F238E27FC236}">
                <a16:creationId xmlns:a16="http://schemas.microsoft.com/office/drawing/2014/main" id="{4B2D6FD4-CB21-742E-95F7-724BA525CAC2}"/>
              </a:ext>
            </a:extLst>
          </p:cNvPr>
          <p:cNvPicPr>
            <a:picLocks noChangeAspect="1"/>
          </p:cNvPicPr>
          <p:nvPr/>
        </p:nvPicPr>
        <p:blipFill>
          <a:blip r:embed="rId3"/>
          <a:stretch>
            <a:fillRect/>
          </a:stretch>
        </p:blipFill>
        <p:spPr>
          <a:xfrm>
            <a:off x="183907" y="1293235"/>
            <a:ext cx="6981303" cy="7700530"/>
          </a:xfrm>
          <a:prstGeom prst="rect">
            <a:avLst/>
          </a:prstGeom>
        </p:spPr>
      </p:pic>
    </p:spTree>
    <p:extLst>
      <p:ext uri="{BB962C8B-B14F-4D97-AF65-F5344CB8AC3E}">
        <p14:creationId xmlns:p14="http://schemas.microsoft.com/office/powerpoint/2010/main" val="3510436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8D467A-7195-3F51-3B46-9F902DE82F09}"/>
              </a:ext>
            </a:extLst>
          </p:cNvPr>
          <p:cNvSpPr>
            <a:spLocks noGrp="1"/>
          </p:cNvSpPr>
          <p:nvPr>
            <p:ph type="body" sz="quarter" idx="12"/>
          </p:nvPr>
        </p:nvSpPr>
        <p:spPr>
          <a:xfrm>
            <a:off x="8046720" y="856299"/>
            <a:ext cx="9509760" cy="8908804"/>
          </a:xfrm>
        </p:spPr>
        <p:txBody>
          <a:bodyPr/>
          <a:lstStyle/>
          <a:p>
            <a:r>
              <a:rPr lang="en-US" dirty="0"/>
              <a:t>Profile-backed connections; integrated auth support</a:t>
            </a:r>
          </a:p>
          <a:p>
            <a:r>
              <a:rPr lang="en-US" dirty="0"/>
              <a:t>Query files in repo; source-control your .</a:t>
            </a:r>
            <a:r>
              <a:rPr lang="en-US" dirty="0" err="1"/>
              <a:t>sql</a:t>
            </a:r>
            <a:endParaRPr lang="en-US" dirty="0"/>
          </a:p>
          <a:p>
            <a:r>
              <a:rPr lang="en-US" dirty="0"/>
              <a:t>Result grids, plan viewing, IntelliSense</a:t>
            </a:r>
          </a:p>
          <a:p>
            <a:r>
              <a:rPr lang="en-US" dirty="0"/>
              <a:t>Great for script-first, cross-platform teams</a:t>
            </a:r>
          </a:p>
        </p:txBody>
      </p:sp>
      <p:sp>
        <p:nvSpPr>
          <p:cNvPr id="9" name="Picture Placeholder 8">
            <a:extLst>
              <a:ext uri="{FF2B5EF4-FFF2-40B4-BE49-F238E27FC236}">
                <a16:creationId xmlns:a16="http://schemas.microsoft.com/office/drawing/2014/main" id="{729803C0-C40E-92D3-BF39-8A2EB1619CB6}"/>
              </a:ext>
            </a:extLst>
          </p:cNvPr>
          <p:cNvSpPr>
            <a:spLocks noGrp="1"/>
          </p:cNvSpPr>
          <p:nvPr>
            <p:ph type="pic" sz="quarter" idx="13"/>
          </p:nvPr>
        </p:nvSpPr>
        <p:spPr/>
        <p:txBody>
          <a:bodyPr/>
          <a:lstStyle/>
          <a:p>
            <a:endParaRPr lang="en-US"/>
          </a:p>
        </p:txBody>
      </p:sp>
      <p:sp>
        <p:nvSpPr>
          <p:cNvPr id="7" name="Title 6">
            <a:extLst>
              <a:ext uri="{FF2B5EF4-FFF2-40B4-BE49-F238E27FC236}">
                <a16:creationId xmlns:a16="http://schemas.microsoft.com/office/drawing/2014/main" id="{FD3744EE-19E1-838C-5F93-BE644469345B}"/>
              </a:ext>
            </a:extLst>
          </p:cNvPr>
          <p:cNvSpPr>
            <a:spLocks noGrp="1"/>
          </p:cNvSpPr>
          <p:nvPr>
            <p:ph type="title"/>
          </p:nvPr>
        </p:nvSpPr>
        <p:spPr/>
        <p:txBody>
          <a:bodyPr/>
          <a:lstStyle/>
          <a:p>
            <a:r>
              <a:rPr lang="en-US" dirty="0"/>
              <a:t>Quick Connect: VS Code</a:t>
            </a:r>
          </a:p>
        </p:txBody>
      </p:sp>
      <p:pic>
        <p:nvPicPr>
          <p:cNvPr id="3" name="Picture 2">
            <a:extLst>
              <a:ext uri="{FF2B5EF4-FFF2-40B4-BE49-F238E27FC236}">
                <a16:creationId xmlns:a16="http://schemas.microsoft.com/office/drawing/2014/main" id="{DF423FF8-19B3-6375-D9E3-EA22215C079F}"/>
              </a:ext>
            </a:extLst>
          </p:cNvPr>
          <p:cNvPicPr>
            <a:picLocks noChangeAspect="1"/>
          </p:cNvPicPr>
          <p:nvPr/>
        </p:nvPicPr>
        <p:blipFill>
          <a:blip r:embed="rId3"/>
          <a:stretch>
            <a:fillRect/>
          </a:stretch>
        </p:blipFill>
        <p:spPr>
          <a:xfrm>
            <a:off x="156171" y="1859815"/>
            <a:ext cx="6992369" cy="6567369"/>
          </a:xfrm>
          <a:prstGeom prst="rect">
            <a:avLst/>
          </a:prstGeom>
        </p:spPr>
      </p:pic>
    </p:spTree>
    <p:extLst>
      <p:ext uri="{BB962C8B-B14F-4D97-AF65-F5344CB8AC3E}">
        <p14:creationId xmlns:p14="http://schemas.microsoft.com/office/powerpoint/2010/main" val="622750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802F3BF-B643-E2A7-D5CD-A9DFC0B5D8CD}"/>
              </a:ext>
            </a:extLst>
          </p:cNvPr>
          <p:cNvSpPr>
            <a:spLocks noGrp="1"/>
          </p:cNvSpPr>
          <p:nvPr>
            <p:ph type="body" sz="quarter" idx="10"/>
          </p:nvPr>
        </p:nvSpPr>
        <p:spPr/>
        <p:txBody>
          <a:bodyPr/>
          <a:lstStyle/>
          <a:p>
            <a:r>
              <a:rPr lang="en-US" sz="4000" dirty="0"/>
              <a:t>DDL: CREATE DATABASE, CREATE TABLE</a:t>
            </a:r>
          </a:p>
          <a:p>
            <a:r>
              <a:rPr lang="en-US" sz="4000" dirty="0"/>
              <a:t>DML: INSERT, UPDATE, DELETE, SELECT</a:t>
            </a:r>
          </a:p>
          <a:p>
            <a:r>
              <a:rPr lang="en-US" sz="4000" dirty="0"/>
              <a:t>Preview before change: SELECT target rows first</a:t>
            </a:r>
          </a:p>
          <a:p>
            <a:r>
              <a:rPr lang="en-US" sz="4000" dirty="0"/>
              <a:t>Save/rerun scripts; parameterize where sensible</a:t>
            </a:r>
          </a:p>
        </p:txBody>
      </p:sp>
      <p:sp>
        <p:nvSpPr>
          <p:cNvPr id="7" name="Title 6">
            <a:extLst>
              <a:ext uri="{FF2B5EF4-FFF2-40B4-BE49-F238E27FC236}">
                <a16:creationId xmlns:a16="http://schemas.microsoft.com/office/drawing/2014/main" id="{1D4F82E2-B837-C370-8E6C-77B586E172F1}"/>
              </a:ext>
            </a:extLst>
          </p:cNvPr>
          <p:cNvSpPr>
            <a:spLocks noGrp="1"/>
          </p:cNvSpPr>
          <p:nvPr>
            <p:ph type="title"/>
          </p:nvPr>
        </p:nvSpPr>
        <p:spPr/>
        <p:txBody>
          <a:bodyPr/>
          <a:lstStyle/>
          <a:p>
            <a:r>
              <a:rPr lang="en-US" dirty="0"/>
              <a:t>First T-SQL for Admins (Safe Patterns)</a:t>
            </a:r>
          </a:p>
        </p:txBody>
      </p:sp>
    </p:spTree>
    <p:extLst>
      <p:ext uri="{BB962C8B-B14F-4D97-AF65-F5344CB8AC3E}">
        <p14:creationId xmlns:p14="http://schemas.microsoft.com/office/powerpoint/2010/main" val="235183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F395D0-98C9-3B9B-6D97-C2502404DF29}"/>
              </a:ext>
            </a:extLst>
          </p:cNvPr>
          <p:cNvSpPr>
            <a:spLocks noGrp="1"/>
          </p:cNvSpPr>
          <p:nvPr>
            <p:ph sz="quarter" idx="12"/>
          </p:nvPr>
        </p:nvSpPr>
        <p:spPr/>
        <p:txBody>
          <a:bodyPr/>
          <a:lstStyle/>
          <a:p>
            <a:endParaRPr lang="en-US"/>
          </a:p>
        </p:txBody>
      </p:sp>
      <p:sp>
        <p:nvSpPr>
          <p:cNvPr id="7" name="Text Placeholder 6">
            <a:extLst>
              <a:ext uri="{FF2B5EF4-FFF2-40B4-BE49-F238E27FC236}">
                <a16:creationId xmlns:a16="http://schemas.microsoft.com/office/drawing/2014/main" id="{9BAEFA50-DE32-2A4E-A660-C31DCFBBBA2F}"/>
              </a:ext>
            </a:extLst>
          </p:cNvPr>
          <p:cNvSpPr>
            <a:spLocks noGrp="1"/>
          </p:cNvSpPr>
          <p:nvPr>
            <p:ph type="body" sz="quarter" idx="15"/>
          </p:nvPr>
        </p:nvSpPr>
        <p:spPr/>
        <p:txBody>
          <a:bodyPr/>
          <a:lstStyle/>
          <a:p>
            <a:r>
              <a:rPr lang="fr-FR" dirty="0"/>
              <a:t>Server scope: logins, </a:t>
            </a:r>
            <a:r>
              <a:rPr lang="fr-FR" dirty="0" err="1"/>
              <a:t>linked</a:t>
            </a:r>
            <a:r>
              <a:rPr lang="fr-FR" dirty="0"/>
              <a:t> servers, agent, </a:t>
            </a:r>
            <a:r>
              <a:rPr lang="fr-FR" dirty="0" err="1"/>
              <a:t>endpoints</a:t>
            </a:r>
            <a:endParaRPr lang="en-US" dirty="0"/>
          </a:p>
        </p:txBody>
      </p:sp>
      <p:sp>
        <p:nvSpPr>
          <p:cNvPr id="3" name="Content Placeholder 2">
            <a:extLst>
              <a:ext uri="{FF2B5EF4-FFF2-40B4-BE49-F238E27FC236}">
                <a16:creationId xmlns:a16="http://schemas.microsoft.com/office/drawing/2014/main" id="{14897FD3-D309-32C2-9984-492901BA8F99}"/>
              </a:ext>
            </a:extLst>
          </p:cNvPr>
          <p:cNvSpPr>
            <a:spLocks noGrp="1"/>
          </p:cNvSpPr>
          <p:nvPr>
            <p:ph sz="quarter" idx="16"/>
          </p:nvPr>
        </p:nvSpPr>
        <p:spPr/>
        <p:txBody>
          <a:bodyPr/>
          <a:lstStyle/>
          <a:p>
            <a:endParaRPr lang="en-US"/>
          </a:p>
        </p:txBody>
      </p:sp>
      <p:sp>
        <p:nvSpPr>
          <p:cNvPr id="8" name="Text Placeholder 7">
            <a:extLst>
              <a:ext uri="{FF2B5EF4-FFF2-40B4-BE49-F238E27FC236}">
                <a16:creationId xmlns:a16="http://schemas.microsoft.com/office/drawing/2014/main" id="{F81841A1-C3F3-ECF6-7323-22455792866D}"/>
              </a:ext>
            </a:extLst>
          </p:cNvPr>
          <p:cNvSpPr>
            <a:spLocks noGrp="1"/>
          </p:cNvSpPr>
          <p:nvPr>
            <p:ph type="body" sz="quarter" idx="17"/>
          </p:nvPr>
        </p:nvSpPr>
        <p:spPr/>
        <p:txBody>
          <a:bodyPr/>
          <a:lstStyle/>
          <a:p>
            <a:r>
              <a:rPr lang="en-US" dirty="0"/>
              <a:t>Database scope: tables, views, procs, security</a:t>
            </a:r>
          </a:p>
        </p:txBody>
      </p:sp>
      <p:sp>
        <p:nvSpPr>
          <p:cNvPr id="4" name="Content Placeholder 3">
            <a:extLst>
              <a:ext uri="{FF2B5EF4-FFF2-40B4-BE49-F238E27FC236}">
                <a16:creationId xmlns:a16="http://schemas.microsoft.com/office/drawing/2014/main" id="{E37EDE67-C76F-08CE-F861-B3EB237B1F8D}"/>
              </a:ext>
            </a:extLst>
          </p:cNvPr>
          <p:cNvSpPr>
            <a:spLocks noGrp="1"/>
          </p:cNvSpPr>
          <p:nvPr>
            <p:ph sz="quarter" idx="18"/>
          </p:nvPr>
        </p:nvSpPr>
        <p:spPr/>
        <p:txBody>
          <a:bodyPr/>
          <a:lstStyle/>
          <a:p>
            <a:endParaRPr lang="en-US"/>
          </a:p>
        </p:txBody>
      </p:sp>
      <p:sp>
        <p:nvSpPr>
          <p:cNvPr id="9" name="Text Placeholder 8">
            <a:extLst>
              <a:ext uri="{FF2B5EF4-FFF2-40B4-BE49-F238E27FC236}">
                <a16:creationId xmlns:a16="http://schemas.microsoft.com/office/drawing/2014/main" id="{8D9D1EBE-614A-B9AC-ADCE-D23B8D91E52A}"/>
              </a:ext>
            </a:extLst>
          </p:cNvPr>
          <p:cNvSpPr>
            <a:spLocks noGrp="1"/>
          </p:cNvSpPr>
          <p:nvPr>
            <p:ph type="body" sz="quarter" idx="19"/>
          </p:nvPr>
        </p:nvSpPr>
        <p:spPr/>
        <p:txBody>
          <a:bodyPr/>
          <a:lstStyle/>
          <a:p>
            <a:r>
              <a:rPr lang="en-US" dirty="0"/>
              <a:t>Right-click → script changes before executing</a:t>
            </a:r>
          </a:p>
        </p:txBody>
      </p:sp>
      <p:sp>
        <p:nvSpPr>
          <p:cNvPr id="5" name="Content Placeholder 4">
            <a:extLst>
              <a:ext uri="{FF2B5EF4-FFF2-40B4-BE49-F238E27FC236}">
                <a16:creationId xmlns:a16="http://schemas.microsoft.com/office/drawing/2014/main" id="{EC18B10F-C6B3-2965-C385-6D54172C0098}"/>
              </a:ext>
            </a:extLst>
          </p:cNvPr>
          <p:cNvSpPr>
            <a:spLocks noGrp="1"/>
          </p:cNvSpPr>
          <p:nvPr>
            <p:ph sz="quarter" idx="20"/>
          </p:nvPr>
        </p:nvSpPr>
        <p:spPr/>
        <p:txBody>
          <a:bodyPr/>
          <a:lstStyle/>
          <a:p>
            <a:endParaRPr lang="en-US"/>
          </a:p>
        </p:txBody>
      </p:sp>
      <p:sp>
        <p:nvSpPr>
          <p:cNvPr id="10" name="Text Placeholder 9">
            <a:extLst>
              <a:ext uri="{FF2B5EF4-FFF2-40B4-BE49-F238E27FC236}">
                <a16:creationId xmlns:a16="http://schemas.microsoft.com/office/drawing/2014/main" id="{52371DCA-76A4-4C2C-698D-C31E93C586D3}"/>
              </a:ext>
            </a:extLst>
          </p:cNvPr>
          <p:cNvSpPr>
            <a:spLocks noGrp="1"/>
          </p:cNvSpPr>
          <p:nvPr>
            <p:ph type="body" sz="quarter" idx="21"/>
          </p:nvPr>
        </p:nvSpPr>
        <p:spPr/>
        <p:txBody>
          <a:bodyPr/>
          <a:lstStyle/>
          <a:p>
            <a:r>
              <a:rPr lang="en-US" dirty="0"/>
              <a:t>Read-only mindset in prod; practice in lab</a:t>
            </a:r>
          </a:p>
        </p:txBody>
      </p:sp>
      <p:sp>
        <p:nvSpPr>
          <p:cNvPr id="6" name="Title 5">
            <a:extLst>
              <a:ext uri="{FF2B5EF4-FFF2-40B4-BE49-F238E27FC236}">
                <a16:creationId xmlns:a16="http://schemas.microsoft.com/office/drawing/2014/main" id="{BFB2FFE8-F783-64EF-2B90-A64C286B5CD1}"/>
              </a:ext>
            </a:extLst>
          </p:cNvPr>
          <p:cNvSpPr>
            <a:spLocks noGrp="1"/>
          </p:cNvSpPr>
          <p:nvPr>
            <p:ph type="title"/>
          </p:nvPr>
        </p:nvSpPr>
        <p:spPr/>
        <p:txBody>
          <a:bodyPr/>
          <a:lstStyle/>
          <a:p>
            <a:r>
              <a:rPr lang="en-US" dirty="0"/>
              <a:t>Explore with SSMS Object Explorer</a:t>
            </a:r>
          </a:p>
        </p:txBody>
      </p:sp>
    </p:spTree>
    <p:extLst>
      <p:ext uri="{BB962C8B-B14F-4D97-AF65-F5344CB8AC3E}">
        <p14:creationId xmlns:p14="http://schemas.microsoft.com/office/powerpoint/2010/main" val="961223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8D467A-7195-3F51-3B46-9F902DE82F09}"/>
              </a:ext>
            </a:extLst>
          </p:cNvPr>
          <p:cNvSpPr>
            <a:spLocks noGrp="1"/>
          </p:cNvSpPr>
          <p:nvPr>
            <p:ph type="body" sz="quarter" idx="12"/>
          </p:nvPr>
        </p:nvSpPr>
        <p:spPr/>
        <p:txBody>
          <a:bodyPr/>
          <a:lstStyle/>
          <a:p>
            <a:r>
              <a:rPr lang="en-US" dirty="0"/>
              <a:t>SQL Server Configuration Manager</a:t>
            </a:r>
          </a:p>
          <a:p>
            <a:r>
              <a:rPr lang="en-US" dirty="0"/>
              <a:t>Verify SQL Server and SQL Agent service state</a:t>
            </a:r>
          </a:p>
          <a:p>
            <a:r>
              <a:rPr lang="en-US" dirty="0"/>
              <a:t>Enable TCP/IP; restart after protocol changes</a:t>
            </a:r>
          </a:p>
          <a:p>
            <a:r>
              <a:rPr lang="en-US" dirty="0"/>
              <a:t>Default port 1433 (check firewalls/profiles)</a:t>
            </a:r>
          </a:p>
          <a:p>
            <a:r>
              <a:rPr lang="en-US" dirty="0"/>
              <a:t>Fast triage: service running + TCP/IP enabled = 80% fix</a:t>
            </a:r>
          </a:p>
        </p:txBody>
      </p:sp>
      <p:sp>
        <p:nvSpPr>
          <p:cNvPr id="9" name="Picture Placeholder 8">
            <a:extLst>
              <a:ext uri="{FF2B5EF4-FFF2-40B4-BE49-F238E27FC236}">
                <a16:creationId xmlns:a16="http://schemas.microsoft.com/office/drawing/2014/main" id="{729803C0-C40E-92D3-BF39-8A2EB1619CB6}"/>
              </a:ext>
            </a:extLst>
          </p:cNvPr>
          <p:cNvSpPr>
            <a:spLocks noGrp="1"/>
          </p:cNvSpPr>
          <p:nvPr>
            <p:ph type="pic" sz="quarter" idx="13"/>
          </p:nvPr>
        </p:nvSpPr>
        <p:spPr/>
        <p:txBody>
          <a:bodyPr/>
          <a:lstStyle/>
          <a:p>
            <a:endParaRPr lang="en-US"/>
          </a:p>
        </p:txBody>
      </p:sp>
      <p:sp>
        <p:nvSpPr>
          <p:cNvPr id="7" name="Title 6">
            <a:extLst>
              <a:ext uri="{FF2B5EF4-FFF2-40B4-BE49-F238E27FC236}">
                <a16:creationId xmlns:a16="http://schemas.microsoft.com/office/drawing/2014/main" id="{FD3744EE-19E1-838C-5F93-BE644469345B}"/>
              </a:ext>
            </a:extLst>
          </p:cNvPr>
          <p:cNvSpPr>
            <a:spLocks noGrp="1"/>
          </p:cNvSpPr>
          <p:nvPr>
            <p:ph type="title"/>
          </p:nvPr>
        </p:nvSpPr>
        <p:spPr/>
        <p:txBody>
          <a:bodyPr/>
          <a:lstStyle/>
          <a:p>
            <a:r>
              <a:rPr lang="en-US" dirty="0"/>
              <a:t>Services and Connectivity</a:t>
            </a:r>
          </a:p>
        </p:txBody>
      </p:sp>
      <p:pic>
        <p:nvPicPr>
          <p:cNvPr id="3" name="Picture 2">
            <a:extLst>
              <a:ext uri="{FF2B5EF4-FFF2-40B4-BE49-F238E27FC236}">
                <a16:creationId xmlns:a16="http://schemas.microsoft.com/office/drawing/2014/main" id="{EEA7411C-7F3B-F778-7B0C-D631B5BB4E66}"/>
              </a:ext>
            </a:extLst>
          </p:cNvPr>
          <p:cNvPicPr>
            <a:picLocks noChangeAspect="1"/>
          </p:cNvPicPr>
          <p:nvPr/>
        </p:nvPicPr>
        <p:blipFill>
          <a:blip r:embed="rId3"/>
          <a:stretch>
            <a:fillRect/>
          </a:stretch>
        </p:blipFill>
        <p:spPr>
          <a:xfrm>
            <a:off x="94748" y="2595036"/>
            <a:ext cx="7091616" cy="5096927"/>
          </a:xfrm>
          <a:prstGeom prst="rect">
            <a:avLst/>
          </a:prstGeom>
        </p:spPr>
      </p:pic>
    </p:spTree>
    <p:extLst>
      <p:ext uri="{BB962C8B-B14F-4D97-AF65-F5344CB8AC3E}">
        <p14:creationId xmlns:p14="http://schemas.microsoft.com/office/powerpoint/2010/main" val="1569667386"/>
      </p:ext>
    </p:extLst>
  </p:cSld>
  <p:clrMapOvr>
    <a:masterClrMapping/>
  </p:clrMapOvr>
</p:sld>
</file>

<file path=ppt/theme/theme1.xml><?xml version="1.0" encoding="utf-8"?>
<a:theme xmlns:a="http://schemas.openxmlformats.org/drawingml/2006/main" name="PSTTCommons">
  <a:themeElements>
    <a:clrScheme name="Pluralsight Colors">
      <a:dk1>
        <a:srgbClr val="130F24"/>
      </a:dk1>
      <a:lt1>
        <a:srgbClr val="FFFFFF"/>
      </a:lt1>
      <a:dk2>
        <a:srgbClr val="1B1834"/>
      </a:dk2>
      <a:lt2>
        <a:srgbClr val="E1E8F0"/>
      </a:lt2>
      <a:accent1>
        <a:srgbClr val="FF1675"/>
      </a:accent1>
      <a:accent2>
        <a:srgbClr val="FF7B01"/>
      </a:accent2>
      <a:accent3>
        <a:srgbClr val="02E088"/>
      </a:accent3>
      <a:accent4>
        <a:srgbClr val="FFC941"/>
      </a:accent4>
      <a:accent5>
        <a:srgbClr val="770EF7"/>
      </a:accent5>
      <a:accent6>
        <a:srgbClr val="00A3FE"/>
      </a:accent6>
      <a:hlink>
        <a:srgbClr val="00A3FE"/>
      </a:hlink>
      <a:folHlink>
        <a:srgbClr val="00A3FE"/>
      </a:folHlink>
    </a:clrScheme>
    <a:fontScheme name="PS TT Commons">
      <a:majorFont>
        <a:latin typeface="PS TT Commons Bold"/>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0" tIns="0" rIns="0" bIns="0" rtlCol="0" anchor="t" anchorCtr="0">
        <a:noAutofit/>
      </a:bodyPr>
      <a:lstStyle>
        <a:defPPr marL="0" marR="0" indent="0" algn="l" defTabSz="439502" rtl="0" eaLnBrk="1" fontAlgn="auto" latinLnBrk="0" hangingPunct="1">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205162</TotalTime>
  <Words>2393</Words>
  <Application>Microsoft Office PowerPoint</Application>
  <PresentationFormat>Custom</PresentationFormat>
  <Paragraphs>170</Paragraphs>
  <Slides>14</Slides>
  <Notes>14</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Arial</vt:lpstr>
      <vt:lpstr>Calibri</vt:lpstr>
      <vt:lpstr>Consolas</vt:lpstr>
      <vt:lpstr>Lucida Grande</vt:lpstr>
      <vt:lpstr>Montserrat</vt:lpstr>
      <vt:lpstr>Myriad Pro</vt:lpstr>
      <vt:lpstr>Myriad Pro Light</vt:lpstr>
      <vt:lpstr>PS TT Commons</vt:lpstr>
      <vt:lpstr>PS TT Commons Bold</vt:lpstr>
      <vt:lpstr>PS TT Commons Book</vt:lpstr>
      <vt:lpstr>PS TT Commons DemiBold</vt:lpstr>
      <vt:lpstr>Roboto Mono</vt:lpstr>
      <vt:lpstr>Wingdings</vt:lpstr>
      <vt:lpstr>Wingdings 3</vt:lpstr>
      <vt:lpstr>PSTTCommons</vt:lpstr>
      <vt:lpstr>PowerPoint Presentation</vt:lpstr>
      <vt:lpstr>PowerPoint Presentation</vt:lpstr>
      <vt:lpstr>Course Overview</vt:lpstr>
      <vt:lpstr>Current SQL Server Tooling Landscape</vt:lpstr>
      <vt:lpstr>Quick Connect: SSMS</vt:lpstr>
      <vt:lpstr>Quick Connect: VS Code</vt:lpstr>
      <vt:lpstr>First T-SQL for Admins (Safe Patterns)</vt:lpstr>
      <vt:lpstr>Explore with SSMS Object Explorer</vt:lpstr>
      <vt:lpstr>Services and Connectivity</vt:lpstr>
      <vt:lpstr>Copilot in SSMS</vt:lpstr>
      <vt:lpstr>PowerShell for DBAs: dbatools + SqlServer</vt:lpstr>
      <vt:lpstr>Common Day 1 Pitfalls (Reluctant DBA Edition)</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1818</cp:revision>
  <cp:lastPrinted>2021-01-14T21:20:43Z</cp:lastPrinted>
  <dcterms:created xsi:type="dcterms:W3CDTF">2020-12-18T20:24:02Z</dcterms:created>
  <dcterms:modified xsi:type="dcterms:W3CDTF">2025-08-15T13:09:04Z</dcterms:modified>
</cp:coreProperties>
</file>